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257" r:id="rId3"/>
    <p:sldId id="258" r:id="rId4"/>
    <p:sldId id="260" r:id="rId5"/>
    <p:sldId id="261" r:id="rId6"/>
    <p:sldId id="259" r:id="rId7"/>
    <p:sldId id="264" r:id="rId8"/>
    <p:sldId id="265" r:id="rId9"/>
    <p:sldId id="284" r:id="rId10"/>
    <p:sldId id="266" r:id="rId11"/>
    <p:sldId id="267" r:id="rId12"/>
    <p:sldId id="268" r:id="rId13"/>
    <p:sldId id="271" r:id="rId14"/>
    <p:sldId id="285" r:id="rId15"/>
    <p:sldId id="283" r:id="rId16"/>
    <p:sldId id="286" r:id="rId17"/>
    <p:sldId id="282" r:id="rId18"/>
    <p:sldId id="281" r:id="rId19"/>
    <p:sldId id="272" r:id="rId20"/>
    <p:sldId id="290" r:id="rId21"/>
    <p:sldId id="293" r:id="rId22"/>
    <p:sldId id="292" r:id="rId23"/>
    <p:sldId id="291" r:id="rId24"/>
    <p:sldId id="294" r:id="rId25"/>
    <p:sldId id="296" r:id="rId26"/>
    <p:sldId id="295" r:id="rId27"/>
    <p:sldId id="297" r:id="rId28"/>
    <p:sldId id="287" r:id="rId29"/>
    <p:sldId id="273" r:id="rId30"/>
    <p:sldId id="274" r:id="rId31"/>
    <p:sldId id="298" r:id="rId32"/>
    <p:sldId id="303" r:id="rId33"/>
    <p:sldId id="302" r:id="rId34"/>
    <p:sldId id="301" r:id="rId35"/>
    <p:sldId id="300" r:id="rId36"/>
    <p:sldId id="299" r:id="rId37"/>
    <p:sldId id="304" r:id="rId38"/>
    <p:sldId id="311" r:id="rId39"/>
    <p:sldId id="310" r:id="rId40"/>
    <p:sldId id="309" r:id="rId41"/>
    <p:sldId id="308" r:id="rId42"/>
    <p:sldId id="307" r:id="rId43"/>
    <p:sldId id="305" r:id="rId44"/>
    <p:sldId id="312" r:id="rId45"/>
    <p:sldId id="288" r:id="rId46"/>
    <p:sldId id="275" r:id="rId47"/>
    <p:sldId id="306" r:id="rId48"/>
    <p:sldId id="277" r:id="rId49"/>
    <p:sldId id="278" r:id="rId50"/>
    <p:sldId id="269" r:id="rId51"/>
    <p:sldId id="270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30" autoAdjust="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0FB4E-88A8-4C80-B66D-3E55447998BC}" type="datetimeFigureOut">
              <a:rPr lang="en-US" smtClean="0"/>
              <a:pPr/>
              <a:t>11/22/2009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023F6-181F-4C67-A6D0-25BAA255E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023F6-181F-4C67-A6D0-25BAA255E24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gif"/><Relationship Id="rId4" Type="http://schemas.openxmlformats.org/officeDocument/2006/relationships/image" Target="../media/image3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>
            <a:lvl1pPr>
              <a:defRPr sz="36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>
              <a:buFontTx/>
              <a:buBlip>
                <a:blip r:embed="rId3"/>
              </a:buBlip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FontTx/>
              <a:buBlip>
                <a:blip r:embed="rId4"/>
              </a:buBlip>
              <a:defRPr sz="2000">
                <a:latin typeface="Times New Roman" pitchFamily="18" charset="0"/>
                <a:cs typeface="Times New Roman" pitchFamily="18" charset="0"/>
              </a:defRPr>
            </a:lvl3pPr>
            <a:lvl4pPr>
              <a:buFontTx/>
              <a:buBlip>
                <a:blip r:embed="rId5"/>
              </a:buBlip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buFontTx/>
              <a:buBlip>
                <a:blip r:embed="rId6"/>
              </a:buBlip>
              <a:defRPr sz="1600"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762DD-D501-4619-B5A2-AF613FC795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066800"/>
          </a:xfrm>
        </p:spPr>
        <p:txBody>
          <a:bodyPr/>
          <a:lstStyle>
            <a:lvl1pPr>
              <a:defRPr sz="36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524000"/>
            <a:ext cx="7848600" cy="4419600"/>
          </a:xfrm>
        </p:spPr>
        <p:txBody>
          <a:bodyPr/>
          <a:lstStyle>
            <a:lvl1pPr marL="0" indent="0" algn="l">
              <a:buFontTx/>
              <a:buBlip>
                <a:blip r:embed="rId2"/>
              </a:buBlip>
              <a:defRPr sz="2400">
                <a:latin typeface="Times New Roman" pitchFamily="18" charset="0"/>
                <a:cs typeface="Times New Roman" pitchFamily="18" charset="0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lvl2pPr>
            <a:lvl3pPr marL="914400" indent="0" algn="l">
              <a:buFontTx/>
              <a:buBlip>
                <a:blip r:embed="rId4"/>
              </a:buBlip>
              <a:defRPr sz="2000" baseline="0">
                <a:latin typeface="Times New Roman" pitchFamily="18" charset="0"/>
                <a:cs typeface="Times New Roman" pitchFamily="18" charset="0"/>
              </a:defRPr>
            </a:lvl3pPr>
            <a:lvl4pPr marL="137160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>
                <a:latin typeface="Times New Roman" pitchFamily="18" charset="0"/>
                <a:cs typeface="Times New Roman" pitchFamily="18" charset="0"/>
              </a:defRPr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 Click to edit Master subtitle style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Second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5"/>
              </a:buBlip>
              <a:tabLst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BA336-D584-42BE-A048-B121404876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5C35A1-13A9-4ED2-9AB7-92AB2BAC8B9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447800"/>
            <a:ext cx="8001000" cy="1447800"/>
          </a:xfrm>
        </p:spPr>
        <p:txBody>
          <a:bodyPr/>
          <a:lstStyle/>
          <a:p>
            <a:r>
              <a:rPr lang="en-US" sz="2800" dirty="0" err="1" smtClean="0"/>
              <a:t>Chương</a:t>
            </a:r>
            <a:r>
              <a:rPr lang="en-US" sz="2800" dirty="0" smtClean="0"/>
              <a:t> 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800" dirty="0" err="1" smtClean="0"/>
              <a:t>Quan</a:t>
            </a:r>
            <a:r>
              <a:rPr lang="en-US" sz="4800" dirty="0" smtClean="0"/>
              <a:t> </a:t>
            </a:r>
            <a:r>
              <a:rPr lang="en-US" sz="4800" dirty="0" err="1" smtClean="0"/>
              <a:t>hê</a:t>
            </a:r>
            <a:r>
              <a:rPr lang="en-US" sz="4800" dirty="0" smtClean="0"/>
              <a:t>̣ </a:t>
            </a:r>
            <a:r>
              <a:rPr lang="en-US" sz="4800" dirty="0" err="1" smtClean="0"/>
              <a:t>lao</a:t>
            </a:r>
            <a:r>
              <a:rPr lang="en-US" sz="4800" dirty="0" smtClean="0"/>
              <a:t> </a:t>
            </a:r>
            <a:r>
              <a:rPr lang="en-US" sz="4800" dirty="0" err="1" smtClean="0"/>
              <a:t>động</a:t>
            </a:r>
            <a:endParaRPr lang="en-US" sz="48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715000"/>
            <a:ext cx="8153400" cy="381000"/>
          </a:xfrm>
        </p:spPr>
        <p:txBody>
          <a:bodyPr/>
          <a:lstStyle/>
          <a:p>
            <a:pPr algn="ctr">
              <a:buNone/>
            </a:pPr>
            <a:r>
              <a:rPr lang="en-US" sz="1800" dirty="0" err="1" smtClean="0"/>
              <a:t>Nguyễn</a:t>
            </a:r>
            <a:r>
              <a:rPr lang="en-US" sz="1800" dirty="0" smtClean="0"/>
              <a:t> </a:t>
            </a:r>
            <a:r>
              <a:rPr lang="en-US" sz="1800" dirty="0" err="1" smtClean="0"/>
              <a:t>Đức</a:t>
            </a:r>
            <a:r>
              <a:rPr lang="en-US" sz="1800" dirty="0" smtClean="0"/>
              <a:t> </a:t>
            </a:r>
            <a:r>
              <a:rPr lang="en-US" sz="1800" dirty="0" err="1" smtClean="0"/>
              <a:t>Kiên</a:t>
            </a:r>
            <a:r>
              <a:rPr lang="en-US" sz="1800" dirty="0" smtClean="0"/>
              <a:t>, MBA				</a:t>
            </a:r>
            <a:r>
              <a:rPr lang="en-US" sz="1800" dirty="0" err="1" smtClean="0"/>
              <a:t>Đại</a:t>
            </a:r>
            <a:r>
              <a:rPr lang="en-US" sz="1800" dirty="0" smtClean="0"/>
              <a:t> </a:t>
            </a:r>
            <a:r>
              <a:rPr lang="en-US" sz="1800" dirty="0" err="1" smtClean="0"/>
              <a:t>học</a:t>
            </a:r>
            <a:r>
              <a:rPr lang="en-US" sz="1800" dirty="0" smtClean="0"/>
              <a:t> </a:t>
            </a:r>
            <a:r>
              <a:rPr lang="en-US" sz="1800" dirty="0" err="1" smtClean="0"/>
              <a:t>Kinh</a:t>
            </a:r>
            <a:r>
              <a:rPr lang="en-US" sz="1800" dirty="0" smtClean="0"/>
              <a:t> </a:t>
            </a:r>
            <a:r>
              <a:rPr lang="en-US" sz="1800" dirty="0" err="1" smtClean="0"/>
              <a:t>tê</a:t>
            </a:r>
            <a:r>
              <a:rPr lang="en-US" sz="1800" dirty="0" smtClean="0"/>
              <a:t>́ </a:t>
            </a:r>
            <a:r>
              <a:rPr lang="en-US" sz="1800" dirty="0" err="1" smtClean="0"/>
              <a:t>Quốc</a:t>
            </a:r>
            <a:r>
              <a:rPr lang="en-US" sz="1800" dirty="0" smtClean="0"/>
              <a:t> </a:t>
            </a:r>
            <a:r>
              <a:rPr lang="en-US" sz="1800" dirty="0" err="1" smtClean="0"/>
              <a:t>dân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990600"/>
            <a:ext cx="7848600" cy="5562600"/>
          </a:xfrm>
        </p:spPr>
        <p:txBody>
          <a:bodyPr/>
          <a:lstStyle/>
          <a:p>
            <a:pPr algn="just"/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ông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tư</a:t>
            </a:r>
            <a:r>
              <a:rPr lang="en-US" dirty="0" smtClean="0"/>
              <a:t> </a:t>
            </a:r>
            <a:r>
              <a:rPr lang="en-US" dirty="0" err="1" smtClean="0"/>
              <a:t>liệu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 </a:t>
            </a:r>
            <a:r>
              <a:rPr lang="en-US" dirty="0" err="1" smtClean="0"/>
              <a:t>ủy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, </a:t>
            </a:r>
            <a:r>
              <a:rPr lang="en-US" dirty="0" err="1" smtClean="0"/>
              <a:t>thuê</a:t>
            </a:r>
            <a:r>
              <a:rPr lang="en-US" dirty="0" smtClean="0"/>
              <a:t> </a:t>
            </a:r>
            <a:r>
              <a:rPr lang="en-US" dirty="0" err="1" smtClean="0"/>
              <a:t>mướn</a:t>
            </a:r>
            <a:r>
              <a:rPr lang="en-US" dirty="0" smtClean="0"/>
              <a:t>, </a:t>
            </a:r>
            <a:r>
              <a:rPr lang="en-US" dirty="0" err="1" smtClean="0"/>
              <a:t>bổ</a:t>
            </a:r>
            <a:r>
              <a:rPr lang="en-US" dirty="0" smtClean="0"/>
              <a:t> </a:t>
            </a:r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giới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066800"/>
            <a:ext cx="8534400" cy="54864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gồm</a:t>
            </a:r>
            <a:r>
              <a:rPr lang="en-US" dirty="0" smtClean="0"/>
              <a:t> </a:t>
            </a:r>
            <a:r>
              <a:rPr lang="en-US" dirty="0" err="1" smtClean="0"/>
              <a:t>tất</a:t>
            </a:r>
            <a:r>
              <a:rPr lang="en-US" dirty="0" smtClean="0"/>
              <a:t> </a:t>
            </a:r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nhằm</a:t>
            </a:r>
            <a:r>
              <a:rPr lang="en-US" dirty="0" smtClean="0"/>
              <a:t> </a:t>
            </a:r>
            <a:r>
              <a:rPr lang="en-US" dirty="0" err="1" smtClean="0"/>
              <a:t>mục</a:t>
            </a:r>
            <a:r>
              <a:rPr lang="en-US" dirty="0" smtClean="0"/>
              <a:t> </a:t>
            </a:r>
            <a:r>
              <a:rPr lang="en-US" dirty="0" err="1" smtClean="0"/>
              <a:t>đích</a:t>
            </a:r>
            <a:r>
              <a:rPr lang="en-US" dirty="0" smtClean="0"/>
              <a:t> </a:t>
            </a:r>
            <a:r>
              <a:rPr lang="en-US" dirty="0" err="1" smtClean="0"/>
              <a:t>lấy</a:t>
            </a:r>
            <a:r>
              <a:rPr lang="en-US" dirty="0" smtClean="0"/>
              <a:t> </a:t>
            </a:r>
            <a:r>
              <a:rPr lang="en-US" dirty="0" err="1" smtClean="0"/>
              <a:t>tiền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thuộc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khiển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, CB, NV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Thợ</a:t>
            </a:r>
            <a:r>
              <a:rPr lang="en-US" dirty="0" smtClean="0"/>
              <a:t> -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môn</a:t>
            </a:r>
            <a:r>
              <a:rPr lang="en-US" dirty="0" smtClean="0"/>
              <a:t>, </a:t>
            </a:r>
            <a:r>
              <a:rPr lang="en-US" dirty="0" err="1" smtClean="0"/>
              <a:t>tay</a:t>
            </a:r>
            <a:r>
              <a:rPr lang="en-US" dirty="0" smtClean="0"/>
              <a:t> </a:t>
            </a:r>
            <a:r>
              <a:rPr lang="en-US" dirty="0" err="1" smtClean="0"/>
              <a:t>nghề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kỹ</a:t>
            </a:r>
            <a:r>
              <a:rPr lang="en-US" dirty="0" smtClean="0"/>
              <a:t> </a:t>
            </a:r>
            <a:r>
              <a:rPr lang="en-US" dirty="0" err="1" smtClean="0"/>
              <a:t>thuật</a:t>
            </a:r>
            <a:r>
              <a:rPr lang="en-US" dirty="0" smtClean="0"/>
              <a:t> hay </a:t>
            </a:r>
            <a:r>
              <a:rPr lang="en-US" dirty="0" err="1" smtClean="0"/>
              <a:t>thủ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endParaRPr lang="en-US" dirty="0" smtClean="0"/>
          </a:p>
          <a:p>
            <a:pPr lvl="2"/>
            <a:r>
              <a:rPr lang="en-US" dirty="0" smtClean="0"/>
              <a:t> Lao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phổ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–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thuộc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giản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(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đòi</a:t>
            </a:r>
            <a:r>
              <a:rPr lang="en-US" dirty="0" smtClean="0"/>
              <a:t> </a:t>
            </a:r>
            <a:r>
              <a:rPr lang="en-US" dirty="0" err="1" smtClean="0"/>
              <a:t>hỏi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khả</a:t>
            </a:r>
            <a:r>
              <a:rPr lang="en-US" dirty="0" smtClean="0"/>
              <a:t> </a:t>
            </a:r>
            <a:r>
              <a:rPr lang="en-US" dirty="0" err="1" smtClean="0"/>
              <a:t>năng</a:t>
            </a:r>
            <a:r>
              <a:rPr lang="en-US" dirty="0" smtClean="0"/>
              <a:t> hay qua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môn</a:t>
            </a:r>
            <a:r>
              <a:rPr lang="en-US" dirty="0" smtClean="0"/>
              <a:t>)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r>
              <a:rPr lang="en-US" dirty="0" smtClean="0"/>
              <a:t> hay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endParaRPr lang="en-US" dirty="0" smtClean="0"/>
          </a:p>
          <a:p>
            <a:pPr lvl="2"/>
            <a:r>
              <a:rPr lang="en-US" dirty="0" smtClean="0"/>
              <a:t> Ban </a:t>
            </a:r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Sơ</a:t>
            </a:r>
            <a:r>
              <a:rPr lang="en-US" dirty="0" smtClean="0"/>
              <a:t> </a:t>
            </a:r>
            <a:r>
              <a:rPr lang="en-US" dirty="0" err="1" smtClean="0"/>
              <a:t>đồ</a:t>
            </a:r>
            <a:r>
              <a:rPr lang="en-US" dirty="0" smtClean="0"/>
              <a:t> III.1 </a:t>
            </a:r>
            <a:r>
              <a:rPr lang="en-US" dirty="0" err="1" smtClean="0"/>
              <a:t>trang</a:t>
            </a:r>
            <a:r>
              <a:rPr lang="en-US" dirty="0" smtClean="0"/>
              <a:t> 159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hê</a:t>
            </a:r>
            <a:r>
              <a:rPr lang="en-US" dirty="0" smtClean="0"/>
              <a:t>̣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Chủ thể</a:t>
            </a:r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rgbClr val="009900"/>
                </a:solidFill>
              </a:rPr>
              <a:t>Nội</a:t>
            </a:r>
            <a:r>
              <a:rPr lang="en-US" dirty="0" smtClean="0">
                <a:solidFill>
                  <a:srgbClr val="009900"/>
                </a:solidFill>
              </a:rPr>
              <a:t> dung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Nội</a:t>
            </a:r>
            <a:r>
              <a:rPr lang="en-US" dirty="0" smtClean="0"/>
              <a:t> dung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86800" cy="56388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mối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qua </a:t>
            </a:r>
            <a:r>
              <a:rPr lang="en-US" dirty="0" err="1" smtClean="0"/>
              <a:t>lại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endParaRPr lang="en-US" dirty="0" smtClean="0"/>
          </a:p>
          <a:p>
            <a:pPr lvl="2"/>
            <a:r>
              <a:rPr lang="en-US" dirty="0" smtClean="0"/>
              <a:t> Theo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thúc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3"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err="1" smtClean="0"/>
              <a:t>Thuộc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kỳ</a:t>
            </a:r>
            <a:r>
              <a:rPr lang="en-US" dirty="0" smtClean="0"/>
              <a:t> </a:t>
            </a:r>
            <a:r>
              <a:rPr lang="en-US" dirty="0" err="1" smtClean="0"/>
              <a:t>tiền</a:t>
            </a:r>
            <a:r>
              <a:rPr lang="en-US" dirty="0" smtClean="0"/>
              <a:t> QTLĐ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học</a:t>
            </a:r>
            <a:r>
              <a:rPr lang="en-US" dirty="0" smtClean="0"/>
              <a:t> </a:t>
            </a:r>
            <a:r>
              <a:rPr lang="en-US" dirty="0" err="1" smtClean="0"/>
              <a:t>nghề</a:t>
            </a:r>
            <a:r>
              <a:rPr lang="en-US" dirty="0" smtClean="0"/>
              <a:t>, </a:t>
            </a:r>
            <a:r>
              <a:rPr lang="en-US" dirty="0" err="1" smtClean="0"/>
              <a:t>tìm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, </a:t>
            </a:r>
            <a:r>
              <a:rPr lang="en-US" dirty="0" err="1" smtClean="0"/>
              <a:t>thử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,…</a:t>
            </a:r>
          </a:p>
          <a:p>
            <a:pPr lvl="3">
              <a:buBlip>
                <a:blip r:embed="rId2"/>
              </a:buBlip>
            </a:pP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qh</a:t>
            </a:r>
            <a:r>
              <a:rPr lang="en-US" dirty="0" smtClean="0"/>
              <a:t>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tới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ích</a:t>
            </a:r>
            <a:r>
              <a:rPr lang="en-US" dirty="0" smtClean="0"/>
              <a:t> </a:t>
            </a:r>
            <a:r>
              <a:rPr lang="en-US" dirty="0" err="1" smtClean="0"/>
              <a:t>vật</a:t>
            </a:r>
            <a:r>
              <a:rPr lang="en-US" dirty="0" smtClean="0"/>
              <a:t> </a:t>
            </a:r>
            <a:r>
              <a:rPr lang="en-US" dirty="0" err="1" smtClean="0"/>
              <a:t>chất</a:t>
            </a:r>
            <a:r>
              <a:rPr lang="en-US" dirty="0" smtClean="0"/>
              <a:t>, an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sức</a:t>
            </a:r>
            <a:r>
              <a:rPr lang="en-US" dirty="0" smtClean="0"/>
              <a:t> </a:t>
            </a:r>
            <a:r>
              <a:rPr lang="en-US" dirty="0" err="1" smtClean="0"/>
              <a:t>khỏe</a:t>
            </a:r>
            <a:r>
              <a:rPr lang="en-US" dirty="0" smtClean="0"/>
              <a:t>, </a:t>
            </a:r>
            <a:r>
              <a:rPr lang="en-US" dirty="0" err="1" smtClean="0"/>
              <a:t>tay</a:t>
            </a:r>
            <a:r>
              <a:rPr lang="en-US" dirty="0" smtClean="0"/>
              <a:t> </a:t>
            </a:r>
            <a:r>
              <a:rPr lang="en-US" dirty="0" err="1" smtClean="0"/>
              <a:t>nghề</a:t>
            </a:r>
            <a:r>
              <a:rPr lang="en-US" dirty="0" smtClean="0"/>
              <a:t>,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,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, BHXH, BHTN,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r>
              <a:rPr lang="en-US" dirty="0" smtClean="0"/>
              <a:t>, </a:t>
            </a:r>
            <a:r>
              <a:rPr lang="en-US" dirty="0" err="1" smtClean="0"/>
              <a:t>tự</a:t>
            </a:r>
            <a:r>
              <a:rPr lang="en-US" dirty="0" smtClean="0"/>
              <a:t> do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r>
              <a:rPr lang="en-US" dirty="0" smtClean="0"/>
              <a:t>, </a:t>
            </a:r>
            <a:r>
              <a:rPr lang="en-US" dirty="0" err="1" smtClean="0"/>
              <a:t>tự</a:t>
            </a:r>
            <a:r>
              <a:rPr lang="en-US" dirty="0" smtClean="0"/>
              <a:t> do </a:t>
            </a:r>
            <a:r>
              <a:rPr lang="en-US" dirty="0" err="1" smtClean="0"/>
              <a:t>đình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,…</a:t>
            </a:r>
          </a:p>
          <a:p>
            <a:pPr lvl="3">
              <a:buBlip>
                <a:blip r:embed="rId2"/>
              </a:buBlip>
            </a:pPr>
            <a:r>
              <a:rPr lang="en-US" dirty="0" smtClean="0"/>
              <a:t>  </a:t>
            </a:r>
            <a:r>
              <a:rPr lang="en-US" dirty="0" err="1" smtClean="0"/>
              <a:t>Thuộc</a:t>
            </a:r>
            <a:r>
              <a:rPr lang="en-US" dirty="0" smtClean="0"/>
              <a:t> </a:t>
            </a:r>
            <a:r>
              <a:rPr lang="en-US" dirty="0" err="1" smtClean="0"/>
              <a:t>hậu</a:t>
            </a:r>
            <a:r>
              <a:rPr lang="en-US" dirty="0" smtClean="0"/>
              <a:t> QTLĐ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qh</a:t>
            </a:r>
            <a:r>
              <a:rPr lang="en-US" dirty="0" smtClean="0"/>
              <a:t> </a:t>
            </a:r>
            <a:r>
              <a:rPr lang="en-US" dirty="0" err="1" smtClean="0"/>
              <a:t>xử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đề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r>
              <a:rPr lang="en-US" dirty="0" smtClean="0"/>
              <a:t> HĐLĐ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vẫn</a:t>
            </a:r>
            <a:r>
              <a:rPr lang="en-US" dirty="0" smtClean="0"/>
              <a:t> </a:t>
            </a:r>
            <a:r>
              <a:rPr lang="en-US" dirty="0" err="1" smtClean="0"/>
              <a:t>còn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tục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 Theo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3">
              <a:buBlip>
                <a:blip r:embed="rId2"/>
              </a:buBlip>
            </a:pPr>
            <a:r>
              <a:rPr lang="en-US" dirty="0" smtClean="0"/>
              <a:t> QH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lđ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vật</a:t>
            </a:r>
            <a:r>
              <a:rPr lang="en-US" dirty="0" smtClean="0"/>
              <a:t> </a:t>
            </a:r>
            <a:r>
              <a:rPr lang="en-US" dirty="0" err="1" smtClean="0"/>
              <a:t>chất</a:t>
            </a:r>
            <a:r>
              <a:rPr lang="en-US" dirty="0" smtClean="0"/>
              <a:t>,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nghỉ</a:t>
            </a:r>
            <a:r>
              <a:rPr lang="en-US" dirty="0" smtClean="0"/>
              <a:t> </a:t>
            </a:r>
            <a:r>
              <a:rPr lang="en-US" dirty="0" err="1" smtClean="0"/>
              <a:t>ngơi</a:t>
            </a:r>
            <a:r>
              <a:rPr lang="en-US" dirty="0" smtClean="0"/>
              <a:t>,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đảm</a:t>
            </a:r>
            <a:r>
              <a:rPr lang="en-US" dirty="0" smtClean="0"/>
              <a:t> AT-VSLĐ,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- </a:t>
            </a:r>
            <a:r>
              <a:rPr lang="en-US" dirty="0" err="1" smtClean="0"/>
              <a:t>xã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endParaRPr lang="en-US" dirty="0" smtClean="0"/>
          </a:p>
          <a:p>
            <a:pPr lvl="3">
              <a:buBlip>
                <a:blip r:embed="rId2"/>
              </a:buBlip>
            </a:pPr>
            <a:r>
              <a:rPr lang="en-US" dirty="0" smtClean="0"/>
              <a:t> QH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lđ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</a:t>
            </a:r>
            <a:r>
              <a:rPr lang="en-US" dirty="0" err="1" smtClean="0"/>
              <a:t>quy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, </a:t>
            </a:r>
            <a:r>
              <a:rPr lang="en-US" dirty="0" err="1" smtClean="0"/>
              <a:t>đóng</a:t>
            </a:r>
            <a:r>
              <a:rPr lang="en-US" dirty="0" smtClean="0"/>
              <a:t> BHXH,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Cấu</a:t>
            </a:r>
            <a:r>
              <a:rPr lang="en-US" dirty="0" smtClean="0"/>
              <a:t> </a:t>
            </a:r>
            <a:r>
              <a:rPr lang="en-US" dirty="0" err="1" smtClean="0"/>
              <a:t>trúc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học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524000"/>
            <a:ext cx="853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hê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̣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lao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động</a:t>
            </a:r>
            <a:endParaRPr lang="en-US" sz="28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Tranh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chấp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va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̀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giải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quyết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tranh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chấp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lao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động</a:t>
            </a:r>
            <a:endParaRPr lang="en-US" sz="2800" kern="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Hợp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đồng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̀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thỏa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ước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tập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thê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̉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Ky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̉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luật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8686800" cy="10668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Tranh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chấp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</a:t>
            </a:r>
            <a:r>
              <a:rPr lang="en-US" dirty="0" smtClean="0">
                <a:solidFill>
                  <a:schemeClr val="tx1"/>
                </a:solidFill>
              </a:rPr>
              <a:t>̀ </a:t>
            </a:r>
            <a:r>
              <a:rPr lang="en-US" dirty="0" err="1" smtClean="0">
                <a:solidFill>
                  <a:schemeClr val="tx1"/>
                </a:solidFill>
              </a:rPr>
              <a:t>giải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quyết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tranh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chấp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động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Hậu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ngừa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quyết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ích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, </a:t>
            </a:r>
            <a:r>
              <a:rPr lang="en-US" dirty="0" err="1" smtClean="0"/>
              <a:t>tiền</a:t>
            </a:r>
            <a:r>
              <a:rPr lang="en-US" dirty="0" smtClean="0"/>
              <a:t> </a:t>
            </a:r>
            <a:r>
              <a:rPr lang="en-US" dirty="0" err="1" smtClean="0"/>
              <a:t>lương</a:t>
            </a:r>
            <a:r>
              <a:rPr lang="en-US" dirty="0" smtClean="0"/>
              <a:t>, </a:t>
            </a:r>
            <a:r>
              <a:rPr lang="en-US" dirty="0" err="1" smtClean="0"/>
              <a:t>thu</a:t>
            </a:r>
            <a:r>
              <a:rPr lang="en-US" dirty="0" smtClean="0"/>
              <a:t> </a:t>
            </a:r>
            <a:r>
              <a:rPr lang="en-US" dirty="0" err="1" smtClean="0"/>
              <a:t>nhập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đông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143000"/>
            <a:ext cx="8839200" cy="54864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QHLĐ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đông</a:t>
            </a:r>
            <a:r>
              <a:rPr lang="en-US" dirty="0" smtClean="0"/>
              <a:t>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ích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</a:t>
            </a:r>
            <a:r>
              <a:rPr lang="en-US" dirty="0" err="1" smtClean="0"/>
              <a:t>biểu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Bãi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: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ngừng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</a:t>
            </a:r>
            <a:r>
              <a:rPr lang="en-US" dirty="0" err="1" smtClean="0"/>
              <a:t>phận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xuất</a:t>
            </a:r>
            <a:r>
              <a:rPr lang="en-US" dirty="0" smtClean="0"/>
              <a:t>, </a:t>
            </a:r>
            <a:r>
              <a:rPr lang="en-US" dirty="0" err="1" smtClean="0"/>
              <a:t>dịch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do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cùng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nhằm</a:t>
            </a:r>
            <a:r>
              <a:rPr lang="en-US" dirty="0" smtClean="0"/>
              <a:t> </a:t>
            </a:r>
            <a:r>
              <a:rPr lang="en-US" dirty="0" err="1" smtClean="0"/>
              <a:t>đòi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tế</a:t>
            </a:r>
            <a:r>
              <a:rPr lang="en-US" dirty="0" smtClean="0"/>
              <a:t>, </a:t>
            </a:r>
            <a:r>
              <a:rPr lang="en-US" dirty="0" err="1" smtClean="0"/>
              <a:t>nghề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Đình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: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dạng</a:t>
            </a:r>
            <a:r>
              <a:rPr lang="en-US" dirty="0" smtClean="0"/>
              <a:t> </a:t>
            </a:r>
            <a:r>
              <a:rPr lang="en-US" dirty="0" err="1" smtClean="0"/>
              <a:t>bãi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ở </a:t>
            </a:r>
            <a:r>
              <a:rPr lang="en-US" dirty="0" err="1" smtClean="0"/>
              <a:t>quy</a:t>
            </a:r>
            <a:r>
              <a:rPr lang="en-US" dirty="0" smtClean="0"/>
              <a:t> </a:t>
            </a:r>
            <a:r>
              <a:rPr lang="en-US" dirty="0" err="1" smtClean="0"/>
              <a:t>mô</a:t>
            </a:r>
            <a:r>
              <a:rPr lang="en-US" dirty="0" smtClean="0"/>
              <a:t> </a:t>
            </a:r>
            <a:r>
              <a:rPr lang="en-US" dirty="0" err="1" smtClean="0"/>
              <a:t>nhỏ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hay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,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nhưng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kèm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Lãn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: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dạng</a:t>
            </a:r>
            <a:r>
              <a:rPr lang="en-US" dirty="0" smtClean="0"/>
              <a:t> </a:t>
            </a:r>
            <a:r>
              <a:rPr lang="en-US" dirty="0" err="1" smtClean="0"/>
              <a:t>đình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rời</a:t>
            </a:r>
            <a:r>
              <a:rPr lang="en-US" dirty="0" smtClean="0"/>
              <a:t> </a:t>
            </a:r>
            <a:r>
              <a:rPr lang="en-US" dirty="0" err="1" smtClean="0"/>
              <a:t>khỏi</a:t>
            </a:r>
            <a:r>
              <a:rPr lang="en-US" dirty="0" smtClean="0"/>
              <a:t> </a:t>
            </a:r>
            <a:r>
              <a:rPr lang="en-US" dirty="0" err="1" smtClean="0"/>
              <a:t>nơi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nhưng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cầm</a:t>
            </a:r>
            <a:r>
              <a:rPr lang="en-US" dirty="0" smtClean="0"/>
              <a:t> </a:t>
            </a:r>
            <a:r>
              <a:rPr lang="en-US" dirty="0" err="1" smtClean="0"/>
              <a:t>chừng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Mục</a:t>
            </a:r>
            <a:r>
              <a:rPr lang="en-US" dirty="0" smtClean="0"/>
              <a:t> </a:t>
            </a:r>
            <a:r>
              <a:rPr lang="en-US" dirty="0" err="1" smtClean="0"/>
              <a:t>đích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học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524000"/>
            <a:ext cx="8534400" cy="44958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err="1" smtClean="0"/>
              <a:t>Nắm</a:t>
            </a:r>
            <a:r>
              <a:rPr lang="en-US" dirty="0" smtClean="0"/>
              <a:t> </a:t>
            </a:r>
            <a:r>
              <a:rPr lang="en-US" dirty="0" err="1" smtClean="0"/>
              <a:t>được</a:t>
            </a:r>
            <a:r>
              <a:rPr lang="en-US" dirty="0" smtClean="0"/>
              <a:t> </a:t>
            </a:r>
            <a:r>
              <a:rPr lang="en-US" dirty="0" err="1" smtClean="0"/>
              <a:t>khái</a:t>
            </a:r>
            <a:r>
              <a:rPr lang="en-US" dirty="0" smtClean="0"/>
              <a:t> </a:t>
            </a:r>
            <a:r>
              <a:rPr lang="en-US" dirty="0" err="1" smtClean="0"/>
              <a:t>niệm</a:t>
            </a:r>
            <a:r>
              <a:rPr lang="en-US" dirty="0" smtClean="0"/>
              <a:t>, </a:t>
            </a:r>
            <a:r>
              <a:rPr lang="en-US" dirty="0" err="1" smtClean="0"/>
              <a:t>chu</a:t>
            </a:r>
            <a:r>
              <a:rPr lang="en-US" dirty="0" smtClean="0"/>
              <a:t>̉ </a:t>
            </a:r>
            <a:r>
              <a:rPr lang="en-US" dirty="0" err="1" smtClean="0"/>
              <a:t>thê</a:t>
            </a:r>
            <a:r>
              <a:rPr lang="en-US" dirty="0" smtClean="0"/>
              <a:t>̉ </a:t>
            </a:r>
            <a:r>
              <a:rPr lang="en-US" dirty="0" err="1" smtClean="0"/>
              <a:t>va</a:t>
            </a:r>
            <a:r>
              <a:rPr lang="en-US" dirty="0" smtClean="0"/>
              <a:t>̀ </a:t>
            </a:r>
            <a:r>
              <a:rPr lang="en-US" dirty="0" err="1" smtClean="0"/>
              <a:t>nội</a:t>
            </a:r>
            <a:r>
              <a:rPr lang="en-US" dirty="0" smtClean="0"/>
              <a:t> dung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hê</a:t>
            </a:r>
            <a:r>
              <a:rPr lang="en-US" dirty="0" smtClean="0"/>
              <a:t>̣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err="1" smtClean="0"/>
              <a:t>Hiểu</a:t>
            </a:r>
            <a:r>
              <a:rPr lang="en-US" dirty="0" smtClean="0"/>
              <a:t> </a:t>
            </a:r>
            <a:r>
              <a:rPr lang="en-US" dirty="0" err="1" smtClean="0"/>
              <a:t>được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chấp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̀ </a:t>
            </a:r>
            <a:r>
              <a:rPr lang="en-US" dirty="0" err="1" smtClean="0"/>
              <a:t>giải</a:t>
            </a:r>
            <a:r>
              <a:rPr lang="en-US" dirty="0" smtClean="0"/>
              <a:t> </a:t>
            </a:r>
            <a:r>
              <a:rPr lang="en-US" dirty="0" err="1" smtClean="0"/>
              <a:t>quyết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chấp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err="1" smtClean="0"/>
              <a:t>Hiểu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hợp</a:t>
            </a:r>
            <a:r>
              <a:rPr lang="en-US" dirty="0" smtClean="0"/>
              <a:t> </a:t>
            </a:r>
            <a:r>
              <a:rPr lang="en-US" dirty="0" err="1" smtClean="0"/>
              <a:t>đồng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̀ </a:t>
            </a:r>
            <a:r>
              <a:rPr lang="en-US" dirty="0" err="1" smtClean="0"/>
              <a:t>thỏa</a:t>
            </a:r>
            <a:r>
              <a:rPr lang="en-US" dirty="0" smtClean="0"/>
              <a:t> </a:t>
            </a:r>
            <a:r>
              <a:rPr lang="en-US" dirty="0" err="1" smtClean="0"/>
              <a:t>ước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</a:t>
            </a:r>
            <a:r>
              <a:rPr lang="en-US" dirty="0" err="1" smtClean="0"/>
              <a:t>tập</a:t>
            </a:r>
            <a:r>
              <a:rPr lang="en-US" dirty="0" smtClean="0"/>
              <a:t> </a:t>
            </a:r>
            <a:r>
              <a:rPr lang="en-US" dirty="0" err="1" smtClean="0"/>
              <a:t>thê</a:t>
            </a:r>
            <a:r>
              <a:rPr lang="en-US" dirty="0" smtClean="0"/>
              <a:t>̉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Hiểu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Hậu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tiền</a:t>
            </a:r>
            <a:r>
              <a:rPr lang="en-US" dirty="0" smtClean="0"/>
              <a:t> </a:t>
            </a:r>
            <a:r>
              <a:rPr lang="en-US" dirty="0" err="1" smtClean="0"/>
              <a:t>bạc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lãng</a:t>
            </a:r>
            <a:r>
              <a:rPr lang="en-US" dirty="0" smtClean="0"/>
              <a:t> </a:t>
            </a:r>
            <a:r>
              <a:rPr lang="en-US" dirty="0" err="1" smtClean="0"/>
              <a:t>phí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mất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Phá</a:t>
            </a:r>
            <a:r>
              <a:rPr lang="en-US" dirty="0" smtClean="0"/>
              <a:t> </a:t>
            </a:r>
            <a:r>
              <a:rPr lang="en-US" dirty="0" err="1" smtClean="0"/>
              <a:t>hại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thiệt</a:t>
            </a:r>
            <a:r>
              <a:rPr lang="en-US" dirty="0" smtClean="0"/>
              <a:t> </a:t>
            </a:r>
            <a:r>
              <a:rPr lang="en-US" dirty="0" err="1" smtClean="0"/>
              <a:t>hại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Chí</a:t>
            </a:r>
            <a:r>
              <a:rPr lang="en-US" dirty="0" smtClean="0"/>
              <a:t> </a:t>
            </a:r>
            <a:r>
              <a:rPr lang="en-US" dirty="0" err="1" smtClean="0"/>
              <a:t>phí</a:t>
            </a:r>
            <a:r>
              <a:rPr lang="en-US" dirty="0" smtClean="0"/>
              <a:t> </a:t>
            </a:r>
            <a:r>
              <a:rPr lang="en-US" dirty="0" err="1" smtClean="0"/>
              <a:t>sức</a:t>
            </a:r>
            <a:r>
              <a:rPr lang="en-US" dirty="0" smtClean="0"/>
              <a:t> </a:t>
            </a:r>
            <a:r>
              <a:rPr lang="en-US" dirty="0" err="1" smtClean="0"/>
              <a:t>khỏe</a:t>
            </a:r>
            <a:endParaRPr lang="en-US" dirty="0" smtClean="0"/>
          </a:p>
          <a:p>
            <a:r>
              <a:rPr lang="en-US" dirty="0" smtClean="0"/>
              <a:t> Chi </a:t>
            </a:r>
            <a:r>
              <a:rPr lang="en-US" dirty="0" err="1" smtClean="0"/>
              <a:t>phí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đình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ngừa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ngừa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tế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xã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,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khác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ngừa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biện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ngăn</a:t>
            </a:r>
            <a:r>
              <a:rPr lang="en-US" dirty="0" smtClean="0"/>
              <a:t> </a:t>
            </a:r>
            <a:r>
              <a:rPr lang="en-US" dirty="0" err="1" smtClean="0"/>
              <a:t>ngừa</a:t>
            </a:r>
            <a:r>
              <a:rPr lang="en-US" dirty="0" smtClean="0"/>
              <a:t> </a:t>
            </a:r>
            <a:r>
              <a:rPr lang="en-US" dirty="0" err="1" smtClean="0"/>
              <a:t>nhằm</a:t>
            </a:r>
            <a:r>
              <a:rPr lang="en-US" dirty="0" smtClean="0"/>
              <a:t> </a:t>
            </a:r>
            <a:r>
              <a:rPr lang="en-US" dirty="0" err="1" smtClean="0"/>
              <a:t>ngăn</a:t>
            </a:r>
            <a:r>
              <a:rPr lang="en-US" dirty="0" smtClean="0"/>
              <a:t> </a:t>
            </a:r>
            <a:r>
              <a:rPr lang="en-US" dirty="0" err="1" smtClean="0"/>
              <a:t>chặn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xảy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biện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ngừa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cường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kịp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cường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cuộc</a:t>
            </a:r>
            <a:r>
              <a:rPr lang="en-US" dirty="0" smtClean="0"/>
              <a:t> </a:t>
            </a:r>
            <a:r>
              <a:rPr lang="en-US" dirty="0" err="1" smtClean="0"/>
              <a:t>thương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kỳ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chỉnh</a:t>
            </a:r>
            <a:r>
              <a:rPr lang="en-US" dirty="0" smtClean="0"/>
              <a:t> </a:t>
            </a:r>
            <a:r>
              <a:rPr lang="en-US" dirty="0" err="1" smtClean="0"/>
              <a:t>kịp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của</a:t>
            </a:r>
            <a:r>
              <a:rPr lang="en-US" dirty="0" smtClean="0"/>
              <a:t> HĐLĐ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cường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lại</a:t>
            </a:r>
            <a:r>
              <a:rPr lang="en-US" dirty="0" smtClean="0"/>
              <a:t> TƯLĐTT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kỳ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cường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thanh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Kịp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sửa</a:t>
            </a:r>
            <a:r>
              <a:rPr lang="en-US" dirty="0" smtClean="0"/>
              <a:t> </a:t>
            </a:r>
            <a:r>
              <a:rPr lang="en-US" dirty="0" err="1" smtClean="0"/>
              <a:t>đổi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lệ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QHLĐ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phù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tiễn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Phổ</a:t>
            </a:r>
            <a:r>
              <a:rPr lang="en-US" dirty="0" smtClean="0"/>
              <a:t> </a:t>
            </a:r>
            <a:r>
              <a:rPr lang="en-US" dirty="0" err="1" smtClean="0"/>
              <a:t>biến</a:t>
            </a:r>
            <a:r>
              <a:rPr lang="en-US" dirty="0" smtClean="0"/>
              <a:t> </a:t>
            </a:r>
            <a:r>
              <a:rPr lang="en-US" dirty="0" err="1" smtClean="0"/>
              <a:t>rộng</a:t>
            </a:r>
            <a:r>
              <a:rPr lang="en-US" dirty="0" smtClean="0"/>
              <a:t> </a:t>
            </a:r>
            <a:r>
              <a:rPr lang="en-US" dirty="0" err="1" smtClean="0"/>
              <a:t>rãi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từng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smtClean="0"/>
              <a:t>động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quyết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Ý </a:t>
            </a:r>
            <a:r>
              <a:rPr lang="en-US" dirty="0" err="1" smtClean="0"/>
              <a:t>nghĩa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tắc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Ý </a:t>
            </a:r>
            <a:r>
              <a:rPr lang="en-US" dirty="0" err="1" smtClean="0"/>
              <a:t>nghĩa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Góp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duy</a:t>
            </a:r>
            <a:r>
              <a:rPr lang="en-US" dirty="0" smtClean="0"/>
              <a:t> </a:t>
            </a:r>
            <a:r>
              <a:rPr lang="en-US" dirty="0" err="1" smtClean="0"/>
              <a:t>trì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ổn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QHLĐ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hđ</a:t>
            </a:r>
            <a:r>
              <a:rPr lang="en-US" dirty="0" smtClean="0"/>
              <a:t> </a:t>
            </a:r>
            <a:r>
              <a:rPr lang="en-US" dirty="0" err="1" smtClean="0"/>
              <a:t>sxkd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Góp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vệ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ích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lđ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sdlđ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Góp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vệ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ích</a:t>
            </a:r>
            <a:r>
              <a:rPr lang="en-US" dirty="0" smtClean="0"/>
              <a:t> </a:t>
            </a:r>
            <a:r>
              <a:rPr lang="en-US" dirty="0" err="1" smtClean="0"/>
              <a:t>chung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XH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Góp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thi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chế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lđ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lđ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tắc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Thương</a:t>
            </a:r>
            <a:r>
              <a:rPr lang="en-US" dirty="0" smtClean="0"/>
              <a:t> </a:t>
            </a:r>
            <a:r>
              <a:rPr lang="en-US" dirty="0" err="1" smtClean="0"/>
              <a:t>lương</a:t>
            </a:r>
            <a:r>
              <a:rPr lang="en-US" dirty="0" smtClean="0"/>
              <a:t> </a:t>
            </a:r>
            <a:r>
              <a:rPr lang="en-US" dirty="0" err="1" smtClean="0"/>
              <a:t>trực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dàn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err="1" smtClean="0"/>
              <a:t>ếp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qua </a:t>
            </a:r>
            <a:r>
              <a:rPr lang="en-US" dirty="0" err="1" smtClean="0"/>
              <a:t>hòa</a:t>
            </a:r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,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sở</a:t>
            </a:r>
            <a:r>
              <a:rPr lang="en-US" dirty="0" smtClean="0"/>
              <a:t> </a:t>
            </a:r>
            <a:r>
              <a:rPr lang="en-US" dirty="0" err="1" smtClean="0"/>
              <a:t>tôn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ích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, </a:t>
            </a:r>
            <a:r>
              <a:rPr lang="en-US" dirty="0" err="1" smtClean="0"/>
              <a:t>tôn</a:t>
            </a:r>
            <a:r>
              <a:rPr lang="en-US" dirty="0" smtClean="0"/>
              <a:t> </a:t>
            </a:r>
            <a:r>
              <a:rPr lang="en-US" dirty="0" err="1" smtClean="0"/>
              <a:t>trọng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ích</a:t>
            </a:r>
            <a:r>
              <a:rPr lang="en-US" dirty="0" smtClean="0"/>
              <a:t> </a:t>
            </a:r>
            <a:r>
              <a:rPr lang="en-US" dirty="0" err="1" smtClean="0"/>
              <a:t>chung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xã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tuân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quyết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khai</a:t>
            </a:r>
            <a:r>
              <a:rPr lang="en-US" dirty="0" smtClean="0"/>
              <a:t>, </a:t>
            </a:r>
            <a:r>
              <a:rPr lang="en-US" dirty="0" err="1" smtClean="0"/>
              <a:t>khách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, </a:t>
            </a:r>
            <a:r>
              <a:rPr lang="en-US" dirty="0" err="1" smtClean="0"/>
              <a:t>kịp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, </a:t>
            </a:r>
            <a:r>
              <a:rPr lang="en-US" dirty="0" err="1" smtClean="0"/>
              <a:t>nhanh</a:t>
            </a:r>
            <a:r>
              <a:rPr lang="en-US" dirty="0" smtClean="0"/>
              <a:t> </a:t>
            </a:r>
            <a:r>
              <a:rPr lang="en-US" dirty="0" err="1" smtClean="0"/>
              <a:t>chóng</a:t>
            </a:r>
            <a:r>
              <a:rPr lang="en-US" dirty="0" smtClean="0"/>
              <a:t>, </a:t>
            </a:r>
            <a:r>
              <a:rPr lang="en-US" dirty="0" err="1" smtClean="0"/>
              <a:t>đúng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quyết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quyết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(</a:t>
            </a:r>
            <a:r>
              <a:rPr lang="en-US" dirty="0" err="1" smtClean="0"/>
              <a:t>Hình</a:t>
            </a:r>
            <a:r>
              <a:rPr lang="en-US" dirty="0" smtClean="0"/>
              <a:t> XV-1, </a:t>
            </a:r>
            <a:r>
              <a:rPr lang="en-US" dirty="0" err="1" smtClean="0"/>
              <a:t>trang</a:t>
            </a:r>
            <a:r>
              <a:rPr lang="en-US" dirty="0" smtClean="0"/>
              <a:t> 252)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giải</a:t>
            </a:r>
            <a:r>
              <a:rPr lang="en-US" dirty="0" smtClean="0"/>
              <a:t> </a:t>
            </a:r>
            <a:r>
              <a:rPr lang="en-US" dirty="0" err="1" smtClean="0"/>
              <a:t>quyết</a:t>
            </a:r>
            <a:r>
              <a:rPr lang="en-US" dirty="0" smtClean="0"/>
              <a:t> </a:t>
            </a:r>
            <a:r>
              <a:rPr lang="en-US" dirty="0" err="1" smtClean="0"/>
              <a:t>tranh</a:t>
            </a:r>
            <a:r>
              <a:rPr lang="en-US" dirty="0" smtClean="0"/>
              <a:t> </a:t>
            </a:r>
            <a:r>
              <a:rPr lang="en-US" dirty="0" err="1" smtClean="0"/>
              <a:t>chấp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(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smtClean="0"/>
              <a:t>XV-2, </a:t>
            </a:r>
            <a:r>
              <a:rPr lang="en-US" dirty="0" err="1" smtClean="0"/>
              <a:t>trang</a:t>
            </a:r>
            <a:r>
              <a:rPr lang="en-US" dirty="0" smtClean="0"/>
              <a:t> </a:t>
            </a:r>
            <a:r>
              <a:rPr lang="en-US" dirty="0" smtClean="0"/>
              <a:t>253)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Cấu</a:t>
            </a:r>
            <a:r>
              <a:rPr lang="en-US" dirty="0" smtClean="0"/>
              <a:t> </a:t>
            </a:r>
            <a:r>
              <a:rPr lang="en-US" dirty="0" err="1" smtClean="0"/>
              <a:t>trúc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học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524000"/>
            <a:ext cx="853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hê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̣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lao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động</a:t>
            </a:r>
            <a:endParaRPr lang="en-US" sz="28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Tranh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chấp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̀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giải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quyết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tranh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chấp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Hợp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đồng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lao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động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va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̀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thỏa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ước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lao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động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tập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thê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̉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Ky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̉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luật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Hợp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đồng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động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va</a:t>
            </a:r>
            <a:r>
              <a:rPr lang="en-US" dirty="0" smtClean="0">
                <a:solidFill>
                  <a:schemeClr val="tx1"/>
                </a:solidFill>
              </a:rPr>
              <a:t>̀ </a:t>
            </a:r>
            <a:r>
              <a:rPr lang="en-US" dirty="0" err="1" smtClean="0">
                <a:solidFill>
                  <a:schemeClr val="tx1"/>
                </a:solidFill>
              </a:rPr>
              <a:t>thỏa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ước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động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tập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thê</a:t>
            </a:r>
            <a:r>
              <a:rPr lang="en-US" dirty="0" smtClean="0">
                <a:solidFill>
                  <a:schemeClr val="tx1"/>
                </a:solidFill>
              </a:rPr>
              <a:t>̉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ước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hỏi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học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hê</a:t>
            </a:r>
            <a:r>
              <a:rPr lang="en-US" dirty="0" smtClean="0"/>
              <a:t>̣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(QHLĐ) là </a:t>
            </a:r>
            <a:r>
              <a:rPr lang="en-US" dirty="0" err="1" smtClean="0"/>
              <a:t>gi</a:t>
            </a:r>
            <a:r>
              <a:rPr lang="en-US" dirty="0" smtClean="0"/>
              <a:t>̀?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Ai là </a:t>
            </a:r>
            <a:r>
              <a:rPr lang="en-US" dirty="0" err="1" smtClean="0"/>
              <a:t>chu</a:t>
            </a:r>
            <a:r>
              <a:rPr lang="en-US" dirty="0" smtClean="0"/>
              <a:t>̉ </a:t>
            </a:r>
            <a:r>
              <a:rPr lang="en-US" dirty="0" err="1" smtClean="0"/>
              <a:t>thê</a:t>
            </a:r>
            <a:r>
              <a:rPr lang="en-US" dirty="0" smtClean="0"/>
              <a:t>̉ </a:t>
            </a:r>
            <a:r>
              <a:rPr lang="en-US" dirty="0" err="1" smtClean="0"/>
              <a:t>của</a:t>
            </a:r>
            <a:r>
              <a:rPr lang="en-US" dirty="0" smtClean="0"/>
              <a:t> QHLĐ?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Q</a:t>
            </a:r>
            <a:r>
              <a:rPr lang="en-US" dirty="0" err="1" smtClean="0"/>
              <a:t>uan</a:t>
            </a:r>
            <a:r>
              <a:rPr lang="en-US" dirty="0" smtClean="0"/>
              <a:t> </a:t>
            </a:r>
            <a:r>
              <a:rPr lang="en-US" dirty="0" err="1" smtClean="0"/>
              <a:t>hê</a:t>
            </a:r>
            <a:r>
              <a:rPr lang="en-US" dirty="0" smtClean="0"/>
              <a:t>̣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gồm</a:t>
            </a:r>
            <a:r>
              <a:rPr lang="en-US" dirty="0" smtClean="0"/>
              <a:t>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nội</a:t>
            </a:r>
            <a:r>
              <a:rPr lang="en-US" dirty="0" smtClean="0"/>
              <a:t> dung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Hợp</a:t>
            </a:r>
            <a:r>
              <a:rPr lang="en-US" dirty="0" smtClean="0"/>
              <a:t> </a:t>
            </a:r>
            <a:r>
              <a:rPr lang="en-US" dirty="0" err="1" smtClean="0"/>
              <a:t>đồng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(HĐLĐ) là </a:t>
            </a:r>
            <a:r>
              <a:rPr lang="en-US" dirty="0" err="1" smtClean="0"/>
              <a:t>gi</a:t>
            </a:r>
            <a:r>
              <a:rPr lang="en-US" dirty="0" smtClean="0"/>
              <a:t>̀?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Có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loại</a:t>
            </a:r>
            <a:r>
              <a:rPr lang="en-US" dirty="0" smtClean="0"/>
              <a:t> HĐLĐ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HĐLĐ 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gồm</a:t>
            </a:r>
            <a:r>
              <a:rPr lang="en-US" dirty="0" smtClean="0"/>
              <a:t>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nội</a:t>
            </a:r>
            <a:r>
              <a:rPr lang="en-US" dirty="0" smtClean="0"/>
              <a:t> dung </a:t>
            </a:r>
            <a:r>
              <a:rPr lang="en-US" dirty="0" err="1" smtClean="0"/>
              <a:t>gi</a:t>
            </a:r>
            <a:r>
              <a:rPr lang="en-US" dirty="0" smtClean="0"/>
              <a:t>̀?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HĐLĐ </a:t>
            </a:r>
            <a:r>
              <a:rPr lang="en-US" dirty="0" err="1" smtClean="0"/>
              <a:t>được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́ </a:t>
            </a:r>
            <a:r>
              <a:rPr lang="en-US" dirty="0" err="1" smtClean="0"/>
              <a:t>kết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thê</a:t>
            </a:r>
            <a:r>
              <a:rPr lang="en-US" dirty="0" smtClean="0"/>
              <a:t>́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HĐLĐ </a:t>
            </a:r>
            <a:r>
              <a:rPr lang="en-US" dirty="0" err="1" smtClean="0"/>
              <a:t>được</a:t>
            </a:r>
            <a:r>
              <a:rPr lang="en-US" dirty="0" smtClean="0"/>
              <a:t> </a:t>
            </a:r>
            <a:r>
              <a:rPr lang="en-US" dirty="0" err="1" smtClean="0"/>
              <a:t>thực</a:t>
            </a:r>
            <a:r>
              <a:rPr lang="en-US" dirty="0" smtClean="0"/>
              <a:t> </a:t>
            </a:r>
            <a:r>
              <a:rPr lang="en-US" dirty="0" err="1" smtClean="0"/>
              <a:t>hiện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thê</a:t>
            </a:r>
            <a:r>
              <a:rPr lang="en-US" dirty="0" smtClean="0"/>
              <a:t>́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Tạm</a:t>
            </a:r>
            <a:r>
              <a:rPr lang="en-US" dirty="0" smtClean="0"/>
              <a:t> </a:t>
            </a:r>
            <a:r>
              <a:rPr lang="en-US" dirty="0" err="1" smtClean="0"/>
              <a:t>hoãn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độngvề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trả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,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,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Theo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HĐLĐ</a:t>
            </a:r>
          </a:p>
          <a:p>
            <a:pPr lvl="2"/>
            <a:r>
              <a:rPr lang="en-US" dirty="0" smtClean="0"/>
              <a:t> HĐLĐ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xác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HĐLĐ </a:t>
            </a:r>
            <a:r>
              <a:rPr lang="en-US" dirty="0" err="1" smtClean="0"/>
              <a:t>xác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HĐLĐ </a:t>
            </a:r>
            <a:r>
              <a:rPr lang="en-US" dirty="0" err="1" smtClean="0"/>
              <a:t>mùa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nhất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endParaRPr lang="en-US" dirty="0" smtClean="0"/>
          </a:p>
          <a:p>
            <a:r>
              <a:rPr lang="en-US" dirty="0" smtClean="0"/>
              <a:t> Theo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HĐLĐ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HĐLĐ </a:t>
            </a:r>
            <a:r>
              <a:rPr lang="en-US" dirty="0" err="1" smtClean="0"/>
              <a:t>bằng</a:t>
            </a:r>
            <a:r>
              <a:rPr lang="en-US" dirty="0" smtClean="0"/>
              <a:t> </a:t>
            </a:r>
            <a:r>
              <a:rPr lang="en-US" dirty="0" err="1" smtClean="0"/>
              <a:t>miệng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HĐLĐ </a:t>
            </a:r>
            <a:r>
              <a:rPr lang="en-US" dirty="0" err="1" smtClean="0"/>
              <a:t>bằng</a:t>
            </a:r>
            <a:r>
              <a:rPr lang="en-US" dirty="0" smtClean="0"/>
              <a:t> </a:t>
            </a:r>
            <a:r>
              <a:rPr lang="en-US" dirty="0" err="1" smtClean="0"/>
              <a:t>văn</a:t>
            </a:r>
            <a:r>
              <a:rPr lang="en-US" dirty="0" smtClean="0"/>
              <a:t> </a:t>
            </a:r>
            <a:r>
              <a:rPr lang="en-US" dirty="0" err="1" smtClean="0"/>
              <a:t>bản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Nội</a:t>
            </a:r>
            <a:r>
              <a:rPr lang="en-US" dirty="0" smtClean="0"/>
              <a:t> dung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giờ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,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giờ</a:t>
            </a:r>
            <a:r>
              <a:rPr lang="en-US" dirty="0" smtClean="0"/>
              <a:t> </a:t>
            </a:r>
            <a:r>
              <a:rPr lang="en-US" dirty="0" err="1" smtClean="0"/>
              <a:t>nghỉ</a:t>
            </a:r>
            <a:r>
              <a:rPr lang="en-US" dirty="0" smtClean="0"/>
              <a:t> </a:t>
            </a:r>
            <a:r>
              <a:rPr lang="en-US" dirty="0" err="1" smtClean="0"/>
              <a:t>ngơi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Địa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an </a:t>
            </a:r>
            <a:r>
              <a:rPr lang="en-US" dirty="0" err="1" smtClean="0"/>
              <a:t>toàn</a:t>
            </a:r>
            <a:r>
              <a:rPr lang="en-US" dirty="0" smtClean="0"/>
              <a:t> – </a:t>
            </a:r>
            <a:r>
              <a:rPr lang="en-US" dirty="0" err="1" smtClean="0"/>
              <a:t>vệ</a:t>
            </a:r>
            <a:r>
              <a:rPr lang="en-US" dirty="0" smtClean="0"/>
              <a:t> </a:t>
            </a:r>
            <a:r>
              <a:rPr lang="en-US" dirty="0" err="1" smtClean="0"/>
              <a:t>sinh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hiểm</a:t>
            </a:r>
            <a:r>
              <a:rPr lang="en-US" dirty="0" smtClean="0"/>
              <a:t> </a:t>
            </a:r>
            <a:r>
              <a:rPr lang="en-US" dirty="0" err="1" smtClean="0"/>
              <a:t>xã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HĐLĐ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HĐLĐ</a:t>
            </a:r>
          </a:p>
          <a:p>
            <a:pPr lvl="3"/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3"/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HĐLĐ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HĐLĐ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 </a:t>
            </a:r>
            <a:r>
              <a:rPr lang="en-US" dirty="0" err="1" smtClean="0"/>
              <a:t>bắt</a:t>
            </a:r>
            <a:r>
              <a:rPr lang="en-US" dirty="0" smtClean="0"/>
              <a:t> </a:t>
            </a:r>
            <a:r>
              <a:rPr lang="en-US" dirty="0" err="1" smtClean="0"/>
              <a:t>đầu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: HĐLĐ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do 2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: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giao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đồng</a:t>
            </a:r>
            <a:r>
              <a:rPr lang="en-US" dirty="0" smtClean="0"/>
              <a:t>: </a:t>
            </a:r>
            <a:r>
              <a:rPr lang="en-US" dirty="0" err="1" smtClean="0"/>
              <a:t>muốn</a:t>
            </a:r>
            <a:r>
              <a:rPr lang="en-US" dirty="0" smtClean="0"/>
              <a:t> </a:t>
            </a:r>
            <a:r>
              <a:rPr lang="en-US" dirty="0" err="1" smtClean="0"/>
              <a:t>thay</a:t>
            </a:r>
            <a:r>
              <a:rPr lang="en-US" dirty="0" smtClean="0"/>
              <a:t> </a:t>
            </a:r>
            <a:r>
              <a:rPr lang="en-US" dirty="0" err="1" smtClean="0"/>
              <a:t>đổi</a:t>
            </a:r>
            <a:r>
              <a:rPr lang="en-US" dirty="0" smtClean="0"/>
              <a:t> </a:t>
            </a:r>
            <a:r>
              <a:rPr lang="en-US" dirty="0" err="1" smtClean="0"/>
              <a:t>thì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Thử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Tạm</a:t>
            </a:r>
            <a:r>
              <a:rPr lang="en-US" dirty="0" smtClean="0"/>
              <a:t> </a:t>
            </a:r>
            <a:r>
              <a:rPr lang="en-US" dirty="0" err="1" smtClean="0"/>
              <a:t>hoãn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tạm</a:t>
            </a:r>
            <a:r>
              <a:rPr lang="en-US" dirty="0" smtClean="0"/>
              <a:t> </a:t>
            </a:r>
            <a:r>
              <a:rPr lang="en-US" dirty="0" err="1" smtClean="0"/>
              <a:t>hoãn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HĐLĐ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r>
              <a:rPr lang="en-US" dirty="0" smtClean="0"/>
              <a:t> HĐLĐ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r>
              <a:rPr lang="en-US" dirty="0" smtClean="0"/>
              <a:t> </a:t>
            </a:r>
            <a:r>
              <a:rPr lang="en-US" dirty="0" smtClean="0"/>
              <a:t>HĐLĐ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phương</a:t>
            </a:r>
            <a:r>
              <a:rPr lang="en-US" dirty="0" smtClean="0"/>
              <a:t>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r>
              <a:rPr lang="en-US" dirty="0" smtClean="0"/>
              <a:t> HĐLĐ</a:t>
            </a:r>
          </a:p>
          <a:p>
            <a:pPr lvl="3"/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phương</a:t>
            </a:r>
            <a:r>
              <a:rPr lang="en-US" dirty="0" smtClean="0"/>
              <a:t>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endParaRPr lang="en-US" dirty="0" smtClean="0"/>
          </a:p>
          <a:p>
            <a:pPr lvl="3"/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r>
              <a:rPr lang="en-US" dirty="0" smtClean="0"/>
              <a:t> </a:t>
            </a:r>
            <a:r>
              <a:rPr lang="en-US" dirty="0" err="1" smtClean="0"/>
              <a:t>báo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endParaRPr lang="en-US" dirty="0" smtClean="0"/>
          </a:p>
          <a:p>
            <a:pPr lvl="3"/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trường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phương</a:t>
            </a:r>
            <a:r>
              <a:rPr lang="en-US" dirty="0" smtClean="0"/>
              <a:t> </a:t>
            </a:r>
            <a:r>
              <a:rPr lang="en-US" dirty="0" err="1" smtClean="0"/>
              <a:t>chấm</a:t>
            </a:r>
            <a:r>
              <a:rPr lang="en-US" dirty="0" smtClean="0"/>
              <a:t> </a:t>
            </a:r>
            <a:r>
              <a:rPr lang="en-US" dirty="0" err="1" smtClean="0"/>
              <a:t>dứt</a:t>
            </a:r>
            <a:endParaRPr lang="en-US" dirty="0" smtClean="0"/>
          </a:p>
          <a:p>
            <a:pPr lvl="3"/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ước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Phạm</a:t>
            </a:r>
            <a:r>
              <a:rPr lang="en-US" dirty="0" smtClean="0"/>
              <a:t> vi </a:t>
            </a:r>
            <a:r>
              <a:rPr lang="en-US" dirty="0" err="1" smtClean="0"/>
              <a:t>áp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Chiến</a:t>
            </a:r>
            <a:r>
              <a:rPr lang="en-US" dirty="0" smtClean="0"/>
              <a:t> </a:t>
            </a:r>
            <a:r>
              <a:rPr lang="en-US" dirty="0" err="1" smtClean="0"/>
              <a:t>lược</a:t>
            </a:r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văn</a:t>
            </a:r>
            <a:r>
              <a:rPr lang="en-US" dirty="0" smtClean="0"/>
              <a:t> </a:t>
            </a:r>
            <a:r>
              <a:rPr lang="en-US" dirty="0" err="1" smtClean="0"/>
              <a:t>bản</a:t>
            </a:r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,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Phạm</a:t>
            </a:r>
            <a:r>
              <a:rPr lang="en-US" dirty="0" smtClean="0"/>
              <a:t> vi </a:t>
            </a:r>
            <a:r>
              <a:rPr lang="en-US" dirty="0" err="1" smtClean="0"/>
              <a:t>áp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Áp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Tất</a:t>
            </a:r>
            <a:r>
              <a:rPr lang="en-US" dirty="0" smtClean="0"/>
              <a:t> </a:t>
            </a:r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vị</a:t>
            </a:r>
            <a:r>
              <a:rPr lang="en-US" dirty="0" smtClean="0"/>
              <a:t>,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thuê</a:t>
            </a:r>
            <a:r>
              <a:rPr lang="en-US" dirty="0" smtClean="0"/>
              <a:t> </a:t>
            </a:r>
            <a:r>
              <a:rPr lang="en-US" dirty="0" err="1" smtClean="0"/>
              <a:t>mướn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Tất</a:t>
            </a:r>
            <a:r>
              <a:rPr lang="en-US" dirty="0" smtClean="0"/>
              <a:t> </a:t>
            </a:r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thuộc</a:t>
            </a:r>
            <a:r>
              <a:rPr lang="en-US" dirty="0" smtClean="0"/>
              <a:t> </a:t>
            </a:r>
            <a:r>
              <a:rPr lang="en-US" dirty="0" err="1" smtClean="0"/>
              <a:t>mọi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phần</a:t>
            </a:r>
            <a:r>
              <a:rPr lang="en-US" dirty="0" smtClean="0"/>
              <a:t> </a:t>
            </a:r>
            <a:r>
              <a:rPr lang="en-US" dirty="0" err="1" smtClean="0"/>
              <a:t>kinh</a:t>
            </a:r>
            <a:r>
              <a:rPr lang="en-US" dirty="0" smtClean="0"/>
              <a:t> </a:t>
            </a:r>
            <a:r>
              <a:rPr lang="en-US" dirty="0" err="1" smtClean="0"/>
              <a:t>tế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r>
              <a:rPr lang="en-US" dirty="0" smtClean="0"/>
              <a:t> </a:t>
            </a:r>
            <a:r>
              <a:rPr lang="en-US" dirty="0" err="1" smtClean="0"/>
              <a:t>lượng</a:t>
            </a:r>
            <a:r>
              <a:rPr lang="en-US" dirty="0" smtClean="0"/>
              <a:t> </a:t>
            </a:r>
            <a:r>
              <a:rPr lang="en-US" dirty="0" err="1" smtClean="0"/>
              <a:t>vũ</a:t>
            </a:r>
            <a:r>
              <a:rPr lang="en-US" dirty="0" smtClean="0"/>
              <a:t> </a:t>
            </a:r>
            <a:r>
              <a:rPr lang="en-US" dirty="0" err="1" smtClean="0"/>
              <a:t>trang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ăn</a:t>
            </a:r>
            <a:r>
              <a:rPr lang="en-US" dirty="0" smtClean="0"/>
              <a:t> </a:t>
            </a:r>
            <a:r>
              <a:rPr lang="en-US" dirty="0" err="1" smtClean="0"/>
              <a:t>lương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áp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,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,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nước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dân</a:t>
            </a:r>
            <a:r>
              <a:rPr lang="en-US" dirty="0" smtClean="0"/>
              <a:t>,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chính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doanh</a:t>
            </a:r>
            <a:r>
              <a:rPr lang="en-US" dirty="0" smtClean="0"/>
              <a:t> </a:t>
            </a:r>
            <a:r>
              <a:rPr lang="en-US" dirty="0" err="1" smtClean="0"/>
              <a:t>nghiệp</a:t>
            </a:r>
            <a:r>
              <a:rPr lang="en-US" dirty="0" smtClean="0"/>
              <a:t> </a:t>
            </a:r>
            <a:r>
              <a:rPr lang="en-US" dirty="0" err="1" smtClean="0"/>
              <a:t>đặc</a:t>
            </a:r>
            <a:r>
              <a:rPr lang="en-US" dirty="0" smtClean="0"/>
              <a:t> </a:t>
            </a:r>
            <a:r>
              <a:rPr lang="en-US" dirty="0" err="1" smtClean="0"/>
              <a:t>thù</a:t>
            </a:r>
            <a:r>
              <a:rPr lang="en-US" dirty="0" smtClean="0"/>
              <a:t> </a:t>
            </a:r>
            <a:r>
              <a:rPr lang="en-US" dirty="0" err="1" smtClean="0"/>
              <a:t>thuộc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r>
              <a:rPr lang="en-US" dirty="0" smtClean="0"/>
              <a:t> </a:t>
            </a:r>
            <a:r>
              <a:rPr lang="en-US" dirty="0" err="1" smtClean="0"/>
              <a:t>lượng</a:t>
            </a:r>
            <a:r>
              <a:rPr lang="en-US" dirty="0" smtClean="0"/>
              <a:t> </a:t>
            </a:r>
            <a:r>
              <a:rPr lang="en-US" dirty="0" err="1" smtClean="0"/>
              <a:t>vũ</a:t>
            </a:r>
            <a:r>
              <a:rPr lang="en-US" dirty="0" smtClean="0"/>
              <a:t> </a:t>
            </a:r>
            <a:r>
              <a:rPr lang="en-US" dirty="0" err="1" smtClean="0"/>
              <a:t>trang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loại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r>
              <a:rPr lang="en-US" dirty="0" smtClean="0"/>
              <a:t> </a:t>
            </a:r>
            <a:r>
              <a:rPr lang="en-US" dirty="0" err="1" smtClean="0"/>
              <a:t>phối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hay </a:t>
            </a:r>
            <a:r>
              <a:rPr lang="en-US" dirty="0" err="1" smtClean="0"/>
              <a:t>liên</a:t>
            </a:r>
            <a:r>
              <a:rPr lang="en-US" dirty="0" smtClean="0"/>
              <a:t> minh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hỏi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học</a:t>
            </a:r>
            <a:r>
              <a:rPr lang="en-US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tiếp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9. HĐLĐ bị </a:t>
            </a:r>
            <a:r>
              <a:rPr lang="en-US" dirty="0" err="1" smtClean="0"/>
              <a:t>tạm</a:t>
            </a:r>
            <a:r>
              <a:rPr lang="en-US" dirty="0" smtClean="0"/>
              <a:t> </a:t>
            </a:r>
            <a:r>
              <a:rPr lang="en-US" dirty="0" err="1" smtClean="0"/>
              <a:t>hoãn</a:t>
            </a:r>
            <a:r>
              <a:rPr lang="en-US" dirty="0" smtClean="0"/>
              <a:t> </a:t>
            </a:r>
            <a:r>
              <a:rPr lang="en-US" dirty="0" err="1" smtClean="0"/>
              <a:t>thực</a:t>
            </a:r>
            <a:r>
              <a:rPr lang="en-US" dirty="0" smtClean="0"/>
              <a:t> </a:t>
            </a:r>
            <a:r>
              <a:rPr lang="en-US" dirty="0" err="1" smtClean="0"/>
              <a:t>hiện</a:t>
            </a:r>
            <a:r>
              <a:rPr lang="en-US" dirty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trường</a:t>
            </a:r>
            <a:r>
              <a:rPr lang="en-US" dirty="0" smtClean="0"/>
              <a:t> </a:t>
            </a:r>
            <a:r>
              <a:rPr lang="en-US" dirty="0" err="1" smtClean="0"/>
              <a:t>hợp</a:t>
            </a:r>
            <a:r>
              <a:rPr lang="en-US" dirty="0" smtClean="0"/>
              <a:t>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10. HĐLĐ </a:t>
            </a:r>
            <a:r>
              <a:rPr lang="en-US" dirty="0" err="1" smtClean="0"/>
              <a:t>chấm</a:t>
            </a:r>
            <a:r>
              <a:rPr lang="en-US" dirty="0" smtClean="0"/>
              <a:t> </a:t>
            </a:r>
            <a:r>
              <a:rPr lang="en-US" dirty="0" err="1" smtClean="0"/>
              <a:t>dứt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11. </a:t>
            </a:r>
            <a:r>
              <a:rPr lang="en-US" dirty="0" err="1" smtClean="0"/>
              <a:t>Thỏa</a:t>
            </a:r>
            <a:r>
              <a:rPr lang="en-US" dirty="0" smtClean="0"/>
              <a:t> </a:t>
            </a:r>
            <a:r>
              <a:rPr lang="en-US" dirty="0" err="1" smtClean="0"/>
              <a:t>ước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</a:t>
            </a:r>
            <a:r>
              <a:rPr lang="en-US" dirty="0" err="1" smtClean="0"/>
              <a:t>tập</a:t>
            </a:r>
            <a:r>
              <a:rPr lang="en-US" dirty="0" smtClean="0"/>
              <a:t> </a:t>
            </a:r>
            <a:r>
              <a:rPr lang="en-US" dirty="0" err="1" smtClean="0"/>
              <a:t>thê</a:t>
            </a:r>
            <a:r>
              <a:rPr lang="en-US" dirty="0" smtClean="0"/>
              <a:t>̉ (TƯLĐTT) là </a:t>
            </a:r>
            <a:r>
              <a:rPr lang="en-US" dirty="0" err="1" smtClean="0"/>
              <a:t>gi</a:t>
            </a:r>
            <a:r>
              <a:rPr lang="en-US" dirty="0" smtClean="0"/>
              <a:t>̀?</a:t>
            </a:r>
          </a:p>
          <a:p>
            <a:pPr marL="514350" indent="-514350">
              <a:buNone/>
            </a:pPr>
            <a:r>
              <a:rPr lang="en-US" dirty="0" smtClean="0"/>
              <a:t>12. TƯLĐTT 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gồm</a:t>
            </a:r>
            <a:r>
              <a:rPr lang="en-US" dirty="0" smtClean="0"/>
              <a:t>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nội</a:t>
            </a:r>
            <a:r>
              <a:rPr lang="en-US" dirty="0" smtClean="0"/>
              <a:t> dung </a:t>
            </a:r>
            <a:r>
              <a:rPr lang="en-US" dirty="0" err="1" smtClean="0"/>
              <a:t>gi</a:t>
            </a:r>
            <a:r>
              <a:rPr lang="en-US" dirty="0" smtClean="0"/>
              <a:t>̀?</a:t>
            </a:r>
          </a:p>
          <a:p>
            <a:pPr marL="514350" indent="-514350">
              <a:buNone/>
            </a:pPr>
            <a:r>
              <a:rPr lang="en-US" dirty="0" smtClean="0"/>
              <a:t>13. Ai là </a:t>
            </a:r>
            <a:r>
              <a:rPr lang="en-US" dirty="0" err="1" smtClean="0"/>
              <a:t>đại</a:t>
            </a:r>
            <a:r>
              <a:rPr lang="en-US" dirty="0" smtClean="0"/>
              <a:t> </a:t>
            </a:r>
            <a:r>
              <a:rPr lang="en-US" dirty="0" err="1" smtClean="0"/>
              <a:t>diện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́ TƯLĐTT?</a:t>
            </a:r>
          </a:p>
          <a:p>
            <a:pPr marL="514350" indent="-514350">
              <a:buNone/>
            </a:pPr>
            <a:r>
              <a:rPr lang="en-US" dirty="0" smtClean="0"/>
              <a:t>14.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trường</a:t>
            </a:r>
            <a:r>
              <a:rPr lang="en-US" dirty="0" smtClean="0"/>
              <a:t> </a:t>
            </a:r>
            <a:r>
              <a:rPr lang="en-US" dirty="0" err="1" smtClean="0"/>
              <a:t>hợp</a:t>
            </a:r>
            <a:r>
              <a:rPr lang="en-US" dirty="0" smtClean="0"/>
              <a:t> </a:t>
            </a:r>
            <a:r>
              <a:rPr lang="en-US" dirty="0" err="1" smtClean="0"/>
              <a:t>nào</a:t>
            </a:r>
            <a:r>
              <a:rPr lang="en-US" dirty="0" smtClean="0"/>
              <a:t> </a:t>
            </a:r>
            <a:r>
              <a:rPr lang="en-US" dirty="0" err="1" smtClean="0"/>
              <a:t>thi</a:t>
            </a:r>
            <a:r>
              <a:rPr lang="en-US" dirty="0" smtClean="0"/>
              <a:t>̀ TƯLĐTT bị </a:t>
            </a:r>
            <a:r>
              <a:rPr lang="en-US" dirty="0" err="1" smtClean="0"/>
              <a:t>vô</a:t>
            </a:r>
            <a:r>
              <a:rPr lang="en-US" dirty="0" smtClean="0"/>
              <a:t> </a:t>
            </a:r>
            <a:r>
              <a:rPr lang="en-US" dirty="0" err="1" smtClean="0"/>
              <a:t>hiệu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15. TƯLĐTT có </a:t>
            </a:r>
            <a:r>
              <a:rPr lang="en-US" dirty="0" err="1" smtClean="0"/>
              <a:t>hiệu</a:t>
            </a:r>
            <a:r>
              <a:rPr lang="en-US" dirty="0" smtClean="0"/>
              <a:t> </a:t>
            </a:r>
            <a:r>
              <a:rPr lang="en-US" dirty="0" err="1" smtClean="0"/>
              <a:t>lực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 </a:t>
            </a:r>
            <a:r>
              <a:rPr lang="en-US" dirty="0" err="1" smtClean="0"/>
              <a:t>sao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Nội</a:t>
            </a:r>
            <a:r>
              <a:rPr lang="en-US" dirty="0" smtClean="0"/>
              <a:t> dung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Tiền</a:t>
            </a:r>
            <a:r>
              <a:rPr lang="en-US" dirty="0" smtClean="0"/>
              <a:t> </a:t>
            </a:r>
            <a:r>
              <a:rPr lang="en-US" dirty="0" err="1" smtClean="0"/>
              <a:t>lương</a:t>
            </a:r>
            <a:r>
              <a:rPr lang="en-US" dirty="0" smtClean="0"/>
              <a:t>, </a:t>
            </a:r>
            <a:r>
              <a:rPr lang="en-US" dirty="0" err="1" smtClean="0"/>
              <a:t>tiền</a:t>
            </a:r>
            <a:r>
              <a:rPr lang="en-US" dirty="0" smtClean="0"/>
              <a:t> </a:t>
            </a:r>
            <a:r>
              <a:rPr lang="en-US" dirty="0" err="1" smtClean="0"/>
              <a:t>thưởng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phụ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đảm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gian</a:t>
            </a:r>
            <a:r>
              <a:rPr lang="en-US" dirty="0" smtClean="0"/>
              <a:t> </a:t>
            </a:r>
            <a:r>
              <a:rPr lang="en-US" dirty="0" err="1" smtClean="0"/>
              <a:t>làm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nghỉ</a:t>
            </a:r>
            <a:r>
              <a:rPr lang="en-US" dirty="0" smtClean="0"/>
              <a:t> </a:t>
            </a:r>
            <a:r>
              <a:rPr lang="en-US" dirty="0" err="1" smtClean="0"/>
              <a:t>ngơi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Bảo</a:t>
            </a:r>
            <a:r>
              <a:rPr lang="en-US" dirty="0" smtClean="0"/>
              <a:t> </a:t>
            </a:r>
            <a:r>
              <a:rPr lang="en-US" dirty="0" err="1" smtClean="0"/>
              <a:t>hiểm</a:t>
            </a:r>
            <a:r>
              <a:rPr lang="en-US" dirty="0" smtClean="0"/>
              <a:t> </a:t>
            </a:r>
            <a:r>
              <a:rPr lang="en-US" dirty="0" err="1" smtClean="0"/>
              <a:t>xã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kiện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, an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vệ</a:t>
            </a:r>
            <a:r>
              <a:rPr lang="en-US" dirty="0" smtClean="0"/>
              <a:t> </a:t>
            </a:r>
            <a:r>
              <a:rPr lang="en-US" dirty="0" err="1" smtClean="0"/>
              <a:t>sinh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Khác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tịch</a:t>
            </a:r>
            <a:r>
              <a:rPr lang="en-US" dirty="0" smtClean="0"/>
              <a:t> BCH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sở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trưởng</a:t>
            </a:r>
            <a:r>
              <a:rPr lang="en-US" dirty="0" smtClean="0"/>
              <a:t> ban </a:t>
            </a:r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giấy</a:t>
            </a:r>
            <a:r>
              <a:rPr lang="en-US" dirty="0" smtClean="0"/>
              <a:t> </a:t>
            </a:r>
            <a:r>
              <a:rPr lang="en-US" dirty="0" err="1" smtClean="0"/>
              <a:t>ủy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BCHCĐ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Thủ</a:t>
            </a:r>
            <a:r>
              <a:rPr lang="en-US" dirty="0" smtClean="0"/>
              <a:t> </a:t>
            </a:r>
            <a:r>
              <a:rPr lang="en-US" dirty="0" err="1" smtClean="0"/>
              <a:t>trưởng</a:t>
            </a:r>
            <a:r>
              <a:rPr lang="en-US" dirty="0" smtClean="0"/>
              <a:t> </a:t>
            </a:r>
            <a:r>
              <a:rPr lang="en-US" dirty="0" err="1" smtClean="0"/>
              <a:t>đơn</a:t>
            </a:r>
            <a:r>
              <a:rPr lang="en-US" dirty="0" smtClean="0"/>
              <a:t> </a:t>
            </a:r>
            <a:r>
              <a:rPr lang="en-US" dirty="0" err="1" smtClean="0"/>
              <a:t>vị</a:t>
            </a:r>
            <a:r>
              <a:rPr lang="en-US" dirty="0" smtClean="0"/>
              <a:t> </a:t>
            </a:r>
            <a:r>
              <a:rPr lang="en-US" dirty="0" err="1" smtClean="0"/>
              <a:t>hoặc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ủy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Vô</a:t>
            </a:r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TƯLĐTT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Hiệu</a:t>
            </a:r>
            <a:r>
              <a:rPr lang="en-US" dirty="0" smtClean="0"/>
              <a:t> </a:t>
            </a:r>
            <a:r>
              <a:rPr lang="en-US" dirty="0" err="1" smtClean="0"/>
              <a:t>lực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TƯLĐTT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hạn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smtClean="0"/>
              <a:t>TƯLĐTT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Bước</a:t>
            </a:r>
            <a:r>
              <a:rPr lang="en-US" dirty="0" smtClean="0"/>
              <a:t> 1: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đưa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thương</a:t>
            </a:r>
            <a:r>
              <a:rPr lang="en-US" dirty="0" smtClean="0"/>
              <a:t> </a:t>
            </a:r>
            <a:r>
              <a:rPr lang="en-US" dirty="0" err="1" smtClean="0"/>
              <a:t>lượng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Bước</a:t>
            </a:r>
            <a:r>
              <a:rPr lang="en-US" dirty="0" smtClean="0"/>
              <a:t> 2: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thương</a:t>
            </a:r>
            <a:r>
              <a:rPr lang="en-US" dirty="0" smtClean="0"/>
              <a:t> </a:t>
            </a:r>
            <a:r>
              <a:rPr lang="en-US" dirty="0" err="1" smtClean="0"/>
              <a:t>lượng</a:t>
            </a:r>
            <a:r>
              <a:rPr lang="en-US" dirty="0" smtClean="0"/>
              <a:t>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sở</a:t>
            </a:r>
            <a:r>
              <a:rPr lang="en-US" dirty="0" smtClean="0"/>
              <a:t> </a:t>
            </a:r>
            <a:r>
              <a:rPr lang="en-US" dirty="0" err="1" smtClean="0"/>
              <a:t>xem</a:t>
            </a:r>
            <a:r>
              <a:rPr lang="en-US" dirty="0" smtClean="0"/>
              <a:t> </a:t>
            </a:r>
            <a:r>
              <a:rPr lang="en-US" dirty="0" err="1" smtClean="0"/>
              <a:t>xét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yêu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Bước</a:t>
            </a:r>
            <a:r>
              <a:rPr lang="en-US" dirty="0" smtClean="0"/>
              <a:t> 3: </a:t>
            </a:r>
            <a:r>
              <a:rPr lang="en-US" dirty="0" err="1" smtClean="0"/>
              <a:t>Mỗi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lấy</a:t>
            </a:r>
            <a:r>
              <a:rPr lang="en-US" dirty="0" smtClean="0"/>
              <a:t> ý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,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khảo</a:t>
            </a:r>
            <a:r>
              <a:rPr lang="en-US" dirty="0" smtClean="0"/>
              <a:t> ý </a:t>
            </a:r>
            <a:r>
              <a:rPr lang="en-US" dirty="0" err="1" smtClean="0"/>
              <a:t>kiến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Bước</a:t>
            </a:r>
            <a:r>
              <a:rPr lang="en-US" dirty="0" smtClean="0"/>
              <a:t> 4: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hoàn</a:t>
            </a:r>
            <a:r>
              <a:rPr lang="en-US" dirty="0" smtClean="0"/>
              <a:t> </a:t>
            </a:r>
            <a:r>
              <a:rPr lang="en-US" dirty="0" err="1" smtClean="0"/>
              <a:t>thiện</a:t>
            </a:r>
            <a:r>
              <a:rPr lang="en-US" dirty="0" smtClean="0"/>
              <a:t> </a:t>
            </a:r>
            <a:r>
              <a:rPr lang="en-US" dirty="0" err="1" smtClean="0"/>
              <a:t>dự</a:t>
            </a:r>
            <a:r>
              <a:rPr lang="en-US" dirty="0" smtClean="0"/>
              <a:t> </a:t>
            </a:r>
            <a:r>
              <a:rPr lang="en-US" dirty="0" err="1" smtClean="0"/>
              <a:t>thảo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ký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đại</a:t>
            </a:r>
            <a:r>
              <a:rPr lang="en-US" dirty="0" smtClean="0"/>
              <a:t> </a:t>
            </a:r>
            <a:r>
              <a:rPr lang="en-US" dirty="0" err="1" smtClean="0"/>
              <a:t>diện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hai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nhất</a:t>
            </a:r>
            <a:r>
              <a:rPr lang="en-US" dirty="0" smtClean="0"/>
              <a:t> </a:t>
            </a:r>
            <a:r>
              <a:rPr lang="en-US" dirty="0" err="1" smtClean="0"/>
              <a:t>trí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Chiến</a:t>
            </a:r>
            <a:r>
              <a:rPr lang="en-US" dirty="0" smtClean="0"/>
              <a:t> </a:t>
            </a:r>
            <a:r>
              <a:rPr lang="en-US" dirty="0" err="1" smtClean="0"/>
              <a:t>lược</a:t>
            </a:r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Chiến</a:t>
            </a:r>
            <a:r>
              <a:rPr lang="en-US" dirty="0" smtClean="0"/>
              <a:t> </a:t>
            </a:r>
            <a:r>
              <a:rPr lang="en-US" dirty="0" err="1" smtClean="0"/>
              <a:t>lược</a:t>
            </a:r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r>
              <a:rPr lang="en-US" dirty="0" smtClean="0"/>
              <a:t> </a:t>
            </a:r>
            <a:r>
              <a:rPr lang="en-US" dirty="0" err="1" smtClean="0"/>
              <a:t>phân</a:t>
            </a:r>
            <a:r>
              <a:rPr lang="en-US" dirty="0" smtClean="0"/>
              <a:t> </a:t>
            </a:r>
            <a:r>
              <a:rPr lang="en-US" dirty="0" err="1" smtClean="0"/>
              <a:t>phối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Chiến</a:t>
            </a:r>
            <a:r>
              <a:rPr lang="en-US" dirty="0" smtClean="0"/>
              <a:t> </a:t>
            </a:r>
            <a:r>
              <a:rPr lang="en-US" dirty="0" err="1" smtClean="0"/>
              <a:t>lược</a:t>
            </a:r>
            <a:r>
              <a:rPr lang="en-US" dirty="0" smtClean="0"/>
              <a:t> </a:t>
            </a:r>
            <a:r>
              <a:rPr lang="en-US" dirty="0" err="1" smtClean="0"/>
              <a:t>thỏa</a:t>
            </a:r>
            <a:r>
              <a:rPr lang="en-US" dirty="0" smtClean="0"/>
              <a:t> </a:t>
            </a:r>
            <a:r>
              <a:rPr lang="en-US" dirty="0" err="1" smtClean="0"/>
              <a:t>thuận</a:t>
            </a:r>
            <a:r>
              <a:rPr lang="en-US" dirty="0" smtClean="0"/>
              <a:t> </a:t>
            </a:r>
            <a:r>
              <a:rPr lang="en-US" dirty="0" err="1" smtClean="0"/>
              <a:t>phối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Cấu</a:t>
            </a:r>
            <a:r>
              <a:rPr lang="en-US" dirty="0" smtClean="0"/>
              <a:t> </a:t>
            </a:r>
            <a:r>
              <a:rPr lang="en-US" dirty="0" err="1" smtClean="0"/>
              <a:t>trúc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học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524000"/>
            <a:ext cx="853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Quan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hê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̣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lao</a:t>
            </a: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latin typeface="Times New Roman" pitchFamily="18" charset="0"/>
                <a:cs typeface="Times New Roman" pitchFamily="18" charset="0"/>
              </a:rPr>
              <a:t>động</a:t>
            </a:r>
            <a:endParaRPr lang="en-US" sz="28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Tranh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chấp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̀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giải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quyết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tranh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chấp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Hợp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đồng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̀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thỏa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ước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tập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thê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̉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Ky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̉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luật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lao</a:t>
            </a:r>
            <a:r>
              <a:rPr lang="en-US" sz="2800" kern="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kern="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động</a:t>
            </a:r>
            <a:endParaRPr lang="en-US" sz="2800" kern="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Ky</a:t>
            </a:r>
            <a:r>
              <a:rPr lang="en-US" dirty="0" smtClean="0">
                <a:solidFill>
                  <a:schemeClr val="tx1"/>
                </a:solidFill>
              </a:rPr>
              <a:t>̉ </a:t>
            </a:r>
            <a:r>
              <a:rPr lang="en-US" dirty="0" err="1" smtClean="0">
                <a:solidFill>
                  <a:schemeClr val="tx1"/>
                </a:solidFill>
              </a:rPr>
              <a:t>luật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lao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động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r>
              <a:rPr lang="en-US" dirty="0" smtClean="0"/>
              <a:t>, </a:t>
            </a:r>
            <a:r>
              <a:rPr lang="en-US" dirty="0" err="1" smtClean="0"/>
              <a:t>nội</a:t>
            </a:r>
            <a:r>
              <a:rPr lang="en-US" dirty="0" smtClean="0"/>
              <a:t> dung,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vi </a:t>
            </a:r>
            <a:r>
              <a:rPr lang="en-US" dirty="0" err="1" smtClean="0"/>
              <a:t>phạm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tắc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trách</a:t>
            </a:r>
            <a:r>
              <a:rPr lang="en-US" dirty="0" smtClean="0"/>
              <a:t> </a:t>
            </a:r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dẫn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r>
              <a:rPr lang="en-US" dirty="0" smtClean="0"/>
              <a:t>, </a:t>
            </a:r>
            <a:r>
              <a:rPr lang="en-US" dirty="0" err="1" smtClean="0"/>
              <a:t>nội</a:t>
            </a:r>
            <a:r>
              <a:rPr lang="en-US" dirty="0" smtClean="0"/>
              <a:t> dung,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vi </a:t>
            </a:r>
            <a:r>
              <a:rPr lang="en-US" dirty="0" err="1" smtClean="0"/>
              <a:t>phạm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r>
              <a:rPr lang="en-US" dirty="0" smtClean="0"/>
              <a:t>: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quy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vi </a:t>
            </a:r>
            <a:r>
              <a:rPr lang="en-US" dirty="0" err="1" smtClean="0"/>
              <a:t>cá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xây</a:t>
            </a:r>
            <a:r>
              <a:rPr lang="en-US" dirty="0" smtClean="0"/>
              <a:t> </a:t>
            </a:r>
            <a:r>
              <a:rPr lang="en-US" dirty="0" err="1" smtClean="0"/>
              <a:t>dựng</a:t>
            </a:r>
            <a:r>
              <a:rPr lang="en-US" dirty="0" smtClean="0"/>
              <a:t> </a:t>
            </a:r>
            <a:r>
              <a:rPr lang="en-US" dirty="0" err="1" smtClean="0"/>
              <a:t>l</a:t>
            </a:r>
            <a:r>
              <a:rPr lang="en-US" dirty="0" err="1" smtClean="0"/>
              <a:t>ên</a:t>
            </a:r>
            <a:r>
              <a:rPr lang="en-US" dirty="0" smtClean="0"/>
              <a:t> </a:t>
            </a:r>
            <a:r>
              <a:rPr lang="en-US" dirty="0" err="1" smtClean="0"/>
              <a:t>dựa</a:t>
            </a:r>
            <a:r>
              <a:rPr lang="en-US" dirty="0" smtClean="0"/>
              <a:t> </a:t>
            </a:r>
            <a:r>
              <a:rPr lang="en-US" dirty="0" err="1" smtClean="0"/>
              <a:t>trên</a:t>
            </a:r>
            <a:r>
              <a:rPr lang="en-US" dirty="0" smtClean="0"/>
              <a:t> </a:t>
            </a:r>
            <a:r>
              <a:rPr lang="en-US" dirty="0" err="1" smtClean="0"/>
              <a:t>cơ</a:t>
            </a:r>
            <a:r>
              <a:rPr lang="en-US" dirty="0" smtClean="0"/>
              <a:t> </a:t>
            </a:r>
            <a:r>
              <a:rPr lang="en-US" dirty="0" err="1" smtClean="0"/>
              <a:t>sở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mực</a:t>
            </a:r>
            <a:r>
              <a:rPr lang="en-US" dirty="0" smtClean="0"/>
              <a:t> </a:t>
            </a:r>
            <a:r>
              <a:rPr lang="en-US" dirty="0" err="1" smtClean="0"/>
              <a:t>đạo</a:t>
            </a:r>
            <a:r>
              <a:rPr lang="en-US" dirty="0" smtClean="0"/>
              <a:t> </a:t>
            </a:r>
            <a:r>
              <a:rPr lang="en-US" dirty="0" err="1" smtClean="0"/>
              <a:t>đức</a:t>
            </a:r>
            <a:r>
              <a:rPr lang="en-US" dirty="0" smtClean="0"/>
              <a:t> </a:t>
            </a:r>
            <a:r>
              <a:rPr lang="en-US" dirty="0" err="1" smtClean="0"/>
              <a:t>xã</a:t>
            </a:r>
            <a:r>
              <a:rPr lang="en-US" dirty="0" smtClean="0"/>
              <a:t> </a:t>
            </a:r>
            <a:r>
              <a:rPr lang="en-US" dirty="0" err="1" smtClean="0"/>
              <a:t>hội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dung: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Hình</a:t>
            </a:r>
            <a:r>
              <a:rPr lang="en-US" dirty="0" smtClean="0"/>
              <a:t> </a:t>
            </a:r>
            <a:r>
              <a:rPr lang="en-US" dirty="0" err="1" smtClean="0"/>
              <a:t>thức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ngăn</a:t>
            </a:r>
            <a:r>
              <a:rPr lang="en-US" dirty="0" smtClean="0"/>
              <a:t> </a:t>
            </a:r>
            <a:r>
              <a:rPr lang="en-US" dirty="0" err="1" smtClean="0"/>
              <a:t>ngừa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khiển</a:t>
            </a:r>
            <a:r>
              <a:rPr lang="en-US" dirty="0" smtClean="0"/>
              <a:t> </a:t>
            </a:r>
            <a:r>
              <a:rPr lang="en-US" dirty="0" err="1" smtClean="0"/>
              <a:t>trách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trừng</a:t>
            </a:r>
            <a:r>
              <a:rPr lang="en-US" dirty="0" smtClean="0"/>
              <a:t> </a:t>
            </a:r>
            <a:r>
              <a:rPr lang="en-US" dirty="0" err="1" smtClean="0"/>
              <a:t>phạt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vi </a:t>
            </a:r>
            <a:r>
              <a:rPr lang="en-US" dirty="0" err="1" smtClean="0"/>
              <a:t>phạm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tắc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trách</a:t>
            </a:r>
            <a:r>
              <a:rPr lang="en-US" dirty="0" smtClean="0"/>
              <a:t> </a:t>
            </a:r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848600" cy="51054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tắc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Xây</a:t>
            </a:r>
            <a:r>
              <a:rPr lang="en-US" dirty="0" smtClean="0"/>
              <a:t> </a:t>
            </a:r>
            <a:r>
              <a:rPr lang="en-US" dirty="0" err="1" smtClean="0"/>
              <a:t>dựng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một</a:t>
            </a:r>
            <a:r>
              <a:rPr lang="en-US" dirty="0" smtClean="0"/>
              <a:t> </a:t>
            </a:r>
            <a:r>
              <a:rPr lang="en-US" dirty="0" err="1" smtClean="0"/>
              <a:t>cách</a:t>
            </a:r>
            <a:r>
              <a:rPr lang="en-US" dirty="0" smtClean="0"/>
              <a:t> </a:t>
            </a:r>
            <a:r>
              <a:rPr lang="en-US" dirty="0" err="1" smtClean="0"/>
              <a:t>rõ</a:t>
            </a:r>
            <a:r>
              <a:rPr lang="en-US" dirty="0" smtClean="0"/>
              <a:t> </a:t>
            </a:r>
            <a:r>
              <a:rPr lang="en-US" dirty="0" err="1" smtClean="0"/>
              <a:t>ràng</a:t>
            </a:r>
            <a:r>
              <a:rPr lang="en-US" dirty="0" smtClean="0"/>
              <a:t>,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cụ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quy</a:t>
            </a:r>
            <a:r>
              <a:rPr lang="en-US" dirty="0" smtClean="0"/>
              <a:t> </a:t>
            </a:r>
            <a:r>
              <a:rPr lang="en-US" dirty="0" err="1" smtClean="0"/>
              <a:t>định</a:t>
            </a:r>
            <a:r>
              <a:rPr lang="en-US" dirty="0" smtClean="0"/>
              <a:t> </a:t>
            </a:r>
            <a:r>
              <a:rPr lang="en-US" dirty="0" err="1" smtClean="0"/>
              <a:t>rõ</a:t>
            </a:r>
            <a:r>
              <a:rPr lang="en-US" dirty="0" smtClean="0"/>
              <a:t> </a:t>
            </a:r>
            <a:r>
              <a:rPr lang="en-US" dirty="0" err="1" smtClean="0"/>
              <a:t>ràng</a:t>
            </a:r>
            <a:r>
              <a:rPr lang="en-US" dirty="0" smtClean="0"/>
              <a:t> </a:t>
            </a:r>
            <a:r>
              <a:rPr lang="en-US" dirty="0" err="1" smtClean="0"/>
              <a:t>trách</a:t>
            </a:r>
            <a:r>
              <a:rPr lang="en-US" dirty="0" smtClean="0"/>
              <a:t> </a:t>
            </a:r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thông</a:t>
            </a:r>
            <a:r>
              <a:rPr lang="en-US" dirty="0" smtClean="0"/>
              <a:t> tin </a:t>
            </a:r>
            <a:r>
              <a:rPr lang="en-US" dirty="0" err="1" smtClean="0"/>
              <a:t>đầy</a:t>
            </a:r>
            <a:r>
              <a:rPr lang="en-US" dirty="0" smtClean="0"/>
              <a:t> </a:t>
            </a:r>
            <a:r>
              <a:rPr lang="en-US" dirty="0" err="1" smtClean="0"/>
              <a:t>đủ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kịp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khoản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mọi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,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phải</a:t>
            </a:r>
            <a:r>
              <a:rPr lang="en-US" dirty="0" smtClean="0"/>
              <a:t> </a:t>
            </a:r>
            <a:r>
              <a:rPr lang="en-US" dirty="0" err="1" smtClean="0"/>
              <a:t>tiến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tra</a:t>
            </a:r>
            <a:r>
              <a:rPr lang="en-US" dirty="0" smtClean="0"/>
              <a:t>, </a:t>
            </a:r>
            <a:r>
              <a:rPr lang="en-US" dirty="0" err="1" smtClean="0"/>
              <a:t>xác</a:t>
            </a:r>
            <a:r>
              <a:rPr lang="en-US" dirty="0" smtClean="0"/>
              <a:t> minh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err="1" smtClean="0"/>
              <a:t>Trách</a:t>
            </a:r>
            <a:r>
              <a:rPr lang="en-US" dirty="0" smtClean="0"/>
              <a:t> </a:t>
            </a:r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đối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</a:t>
            </a:r>
            <a:r>
              <a:rPr lang="en-US" dirty="0" err="1" smtClean="0"/>
              <a:t>phận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Phòng</a:t>
            </a:r>
            <a:r>
              <a:rPr lang="en-US" dirty="0" smtClean="0"/>
              <a:t>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đoàn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Ban </a:t>
            </a:r>
            <a:r>
              <a:rPr lang="en-US" dirty="0" err="1" smtClean="0"/>
              <a:t>quản</a:t>
            </a:r>
            <a:r>
              <a:rPr lang="en-US" dirty="0" smtClean="0"/>
              <a:t> </a:t>
            </a:r>
            <a:r>
              <a:rPr lang="en-US" dirty="0" err="1" smtClean="0"/>
              <a:t>lý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 </a:t>
            </a:r>
            <a:r>
              <a:rPr lang="en-US" dirty="0" err="1" smtClean="0"/>
              <a:t>cao</a:t>
            </a:r>
            <a:endParaRPr lang="en-US" dirty="0" smtClean="0"/>
          </a:p>
          <a:p>
            <a:pPr lvl="2"/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dẫn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Cách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cận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Thi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mà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phạt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Thi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bằng</a:t>
            </a:r>
            <a:r>
              <a:rPr lang="en-US" dirty="0" smtClean="0"/>
              <a:t> </a:t>
            </a:r>
            <a:r>
              <a:rPr lang="en-US" dirty="0" err="1" smtClean="0"/>
              <a:t>trừng</a:t>
            </a:r>
            <a:r>
              <a:rPr lang="en-US" dirty="0" smtClean="0"/>
              <a:t> </a:t>
            </a:r>
            <a:r>
              <a:rPr lang="en-US" dirty="0" err="1" smtClean="0"/>
              <a:t>phạt</a:t>
            </a:r>
            <a:r>
              <a:rPr lang="en-US" dirty="0" smtClean="0"/>
              <a:t>, </a:t>
            </a:r>
            <a:r>
              <a:rPr lang="en-US" dirty="0" err="1" smtClean="0"/>
              <a:t>răn</a:t>
            </a:r>
            <a:r>
              <a:rPr lang="en-US" dirty="0" smtClean="0"/>
              <a:t> </a:t>
            </a:r>
            <a:r>
              <a:rPr lang="en-US" dirty="0" err="1" smtClean="0"/>
              <a:t>đe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Thi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Tổ</a:t>
            </a:r>
            <a:r>
              <a:rPr lang="en-US" dirty="0" smtClean="0"/>
              <a:t> </a:t>
            </a:r>
            <a:r>
              <a:rPr lang="en-US" dirty="0" err="1" smtClean="0"/>
              <a:t>chức</a:t>
            </a:r>
            <a:r>
              <a:rPr lang="en-US" dirty="0" smtClean="0"/>
              <a:t>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thi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Phỏng</a:t>
            </a:r>
            <a:r>
              <a:rPr lang="en-US" dirty="0" smtClean="0"/>
              <a:t> </a:t>
            </a:r>
            <a:r>
              <a:rPr lang="en-US" dirty="0" err="1" smtClean="0"/>
              <a:t>vấn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Lựa</a:t>
            </a:r>
            <a:r>
              <a:rPr lang="en-US" dirty="0" smtClean="0"/>
              <a:t> </a:t>
            </a:r>
            <a:r>
              <a:rPr lang="en-US" dirty="0" err="1" smtClean="0"/>
              <a:t>chọn</a:t>
            </a:r>
            <a:r>
              <a:rPr lang="en-US" dirty="0" smtClean="0"/>
              <a:t> </a:t>
            </a:r>
            <a:r>
              <a:rPr lang="en-US" dirty="0" err="1" smtClean="0"/>
              <a:t>biện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hiện</a:t>
            </a:r>
            <a:r>
              <a:rPr lang="en-US" dirty="0" smtClean="0"/>
              <a:t> </a:t>
            </a:r>
            <a:r>
              <a:rPr lang="en-US" dirty="0" err="1" smtClean="0"/>
              <a:t>biện</a:t>
            </a:r>
            <a:r>
              <a:rPr lang="en-US" dirty="0" smtClean="0"/>
              <a:t> </a:t>
            </a:r>
            <a:r>
              <a:rPr lang="en-US" dirty="0" err="1" smtClean="0"/>
              <a:t>pháp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việc</a:t>
            </a:r>
            <a:r>
              <a:rPr lang="en-US" dirty="0" smtClean="0"/>
              <a:t> </a:t>
            </a:r>
            <a:r>
              <a:rPr lang="en-US" dirty="0" err="1" smtClean="0"/>
              <a:t>thi</a:t>
            </a:r>
            <a:r>
              <a:rPr lang="en-US" dirty="0" smtClean="0"/>
              <a:t> </a:t>
            </a:r>
            <a:r>
              <a:rPr lang="en-US" dirty="0" err="1" smtClean="0"/>
              <a:t>hành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hướng</a:t>
            </a:r>
            <a:r>
              <a:rPr lang="en-US" dirty="0" smtClean="0"/>
              <a:t> </a:t>
            </a:r>
            <a:r>
              <a:rPr lang="en-US" dirty="0" err="1" smtClean="0"/>
              <a:t>dẫn</a:t>
            </a:r>
            <a:r>
              <a:rPr lang="en-US" dirty="0" smtClean="0"/>
              <a:t>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phụ</a:t>
            </a:r>
            <a:r>
              <a:rPr lang="en-US" dirty="0" smtClean="0"/>
              <a:t> </a:t>
            </a:r>
            <a:r>
              <a:rPr lang="en-US" dirty="0" err="1" smtClean="0"/>
              <a:t>trách</a:t>
            </a:r>
            <a:r>
              <a:rPr lang="en-US" dirty="0" smtClean="0"/>
              <a:t> </a:t>
            </a:r>
            <a:r>
              <a:rPr lang="en-US" dirty="0" err="1" smtClean="0"/>
              <a:t>kỷ</a:t>
            </a:r>
            <a:r>
              <a:rPr lang="en-US" dirty="0" smtClean="0"/>
              <a:t> </a:t>
            </a:r>
            <a:r>
              <a:rPr lang="en-US" dirty="0" err="1" smtClean="0"/>
              <a:t>luật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Câu</a:t>
            </a:r>
            <a:r>
              <a:rPr lang="en-US" dirty="0" smtClean="0"/>
              <a:t> </a:t>
            </a:r>
            <a:r>
              <a:rPr lang="en-US" dirty="0" err="1" smtClean="0"/>
              <a:t>hỏi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học</a:t>
            </a:r>
            <a:r>
              <a:rPr lang="en-US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tiếp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990600"/>
            <a:ext cx="8839200" cy="5562600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16. TƯLĐTT có </a:t>
            </a:r>
            <a:r>
              <a:rPr lang="en-US" dirty="0" err="1" smtClean="0"/>
              <a:t>thời</a:t>
            </a:r>
            <a:r>
              <a:rPr lang="en-US" dirty="0" smtClean="0"/>
              <a:t> </a:t>
            </a:r>
            <a:r>
              <a:rPr lang="en-US" dirty="0" err="1" smtClean="0"/>
              <a:t>hạn</a:t>
            </a:r>
            <a:r>
              <a:rPr lang="en-US" dirty="0" smtClean="0"/>
              <a:t> </a:t>
            </a:r>
            <a:r>
              <a:rPr lang="en-US" dirty="0" err="1" smtClean="0"/>
              <a:t>bao</a:t>
            </a:r>
            <a:r>
              <a:rPr lang="en-US" dirty="0" smtClean="0"/>
              <a:t> </a:t>
            </a:r>
            <a:r>
              <a:rPr lang="en-US" dirty="0" err="1" smtClean="0"/>
              <a:t>lâu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17. </a:t>
            </a:r>
            <a:r>
              <a:rPr lang="en-US" dirty="0" err="1" smtClean="0"/>
              <a:t>Việc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́ </a:t>
            </a:r>
            <a:r>
              <a:rPr lang="en-US" dirty="0" err="1" smtClean="0"/>
              <a:t>kết</a:t>
            </a:r>
            <a:r>
              <a:rPr lang="en-US" dirty="0" smtClean="0"/>
              <a:t> TƯLĐTT </a:t>
            </a:r>
            <a:r>
              <a:rPr lang="en-US" dirty="0" err="1" smtClean="0"/>
              <a:t>được</a:t>
            </a:r>
            <a:r>
              <a:rPr lang="en-US" dirty="0" smtClean="0"/>
              <a:t> </a:t>
            </a:r>
            <a:r>
              <a:rPr lang="en-US" dirty="0" err="1" smtClean="0"/>
              <a:t>thực</a:t>
            </a:r>
            <a:r>
              <a:rPr lang="en-US" dirty="0" smtClean="0"/>
              <a:t> </a:t>
            </a:r>
            <a:r>
              <a:rPr lang="en-US" dirty="0" err="1" smtClean="0"/>
              <a:t>hiện</a:t>
            </a:r>
            <a:r>
              <a:rPr lang="en-US" dirty="0" smtClean="0"/>
              <a:t> </a:t>
            </a:r>
            <a:r>
              <a:rPr lang="en-US" dirty="0" err="1" smtClean="0"/>
              <a:t>theo</a:t>
            </a:r>
            <a:r>
              <a:rPr lang="en-US" dirty="0" smtClean="0"/>
              <a:t> </a:t>
            </a:r>
            <a:r>
              <a:rPr lang="en-US" dirty="0" err="1" smtClean="0"/>
              <a:t>quy</a:t>
            </a:r>
            <a:r>
              <a:rPr lang="en-US" dirty="0" smtClean="0"/>
              <a:t> </a:t>
            </a:r>
            <a:r>
              <a:rPr lang="en-US" dirty="0" err="1" smtClean="0"/>
              <a:t>trình</a:t>
            </a:r>
            <a:r>
              <a:rPr lang="en-US" dirty="0" smtClean="0"/>
              <a:t> </a:t>
            </a:r>
            <a:r>
              <a:rPr lang="en-US" dirty="0" err="1" smtClean="0"/>
              <a:t>như</a:t>
            </a:r>
            <a:r>
              <a:rPr lang="en-US" dirty="0" smtClean="0"/>
              <a:t> </a:t>
            </a:r>
            <a:r>
              <a:rPr lang="en-US" dirty="0" err="1" smtClean="0"/>
              <a:t>thê</a:t>
            </a:r>
            <a:r>
              <a:rPr lang="en-US" dirty="0" smtClean="0"/>
              <a:t>́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18. Có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chiến</a:t>
            </a:r>
            <a:r>
              <a:rPr lang="en-US" dirty="0" smtClean="0"/>
              <a:t> </a:t>
            </a:r>
            <a:r>
              <a:rPr lang="en-US" dirty="0" err="1" smtClean="0"/>
              <a:t>lược</a:t>
            </a:r>
            <a:r>
              <a:rPr lang="en-US" dirty="0" smtClean="0"/>
              <a:t> </a:t>
            </a:r>
            <a:r>
              <a:rPr lang="en-US" dirty="0" err="1" smtClean="0"/>
              <a:t>thỏa</a:t>
            </a:r>
            <a:r>
              <a:rPr lang="en-US" dirty="0" smtClean="0"/>
              <a:t> </a:t>
            </a:r>
            <a:r>
              <a:rPr lang="en-US" dirty="0" err="1" smtClean="0"/>
              <a:t>thuận</a:t>
            </a:r>
            <a:r>
              <a:rPr lang="en-US" dirty="0" smtClean="0"/>
              <a:t>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19.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là </a:t>
            </a:r>
            <a:r>
              <a:rPr lang="en-US" dirty="0" err="1" smtClean="0"/>
              <a:t>gi</a:t>
            </a:r>
            <a:r>
              <a:rPr lang="en-US" dirty="0" smtClean="0"/>
              <a:t>̀?</a:t>
            </a:r>
          </a:p>
          <a:p>
            <a:pPr marL="514350" indent="-514350">
              <a:buNone/>
            </a:pPr>
            <a:r>
              <a:rPr lang="en-US" dirty="0" smtClean="0"/>
              <a:t>20. Có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hình</a:t>
            </a:r>
            <a:r>
              <a:rPr lang="en-US" dirty="0" smtClean="0"/>
              <a:t> </a:t>
            </a:r>
            <a:r>
              <a:rPr lang="en-US" dirty="0" err="1" smtClean="0"/>
              <a:t>thức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21. Có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vi </a:t>
            </a:r>
            <a:r>
              <a:rPr lang="en-US" dirty="0" err="1" smtClean="0"/>
              <a:t>phạm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22. </a:t>
            </a:r>
            <a:r>
              <a:rPr lang="en-US" dirty="0" err="1" smtClean="0"/>
              <a:t>Muốn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 </a:t>
            </a:r>
            <a:r>
              <a:rPr lang="en-US" dirty="0" err="1" smtClean="0"/>
              <a:t>phát</a:t>
            </a:r>
            <a:r>
              <a:rPr lang="en-US" dirty="0" smtClean="0"/>
              <a:t> </a:t>
            </a:r>
            <a:r>
              <a:rPr lang="en-US" dirty="0" err="1" smtClean="0"/>
              <a:t>huy</a:t>
            </a:r>
            <a:r>
              <a:rPr lang="en-US" dirty="0" smtClean="0"/>
              <a:t> </a:t>
            </a:r>
            <a:r>
              <a:rPr lang="en-US" dirty="0" err="1" smtClean="0"/>
              <a:t>hiệu</a:t>
            </a:r>
            <a:r>
              <a:rPr lang="en-US" dirty="0" smtClean="0"/>
              <a:t> quả, </a:t>
            </a:r>
            <a:r>
              <a:rPr lang="en-US" dirty="0" err="1" smtClean="0"/>
              <a:t>tô</a:t>
            </a:r>
            <a:r>
              <a:rPr lang="en-US" dirty="0" smtClean="0"/>
              <a:t>̉ </a:t>
            </a:r>
            <a:r>
              <a:rPr lang="en-US" dirty="0" err="1" smtClean="0"/>
              <a:t>chức</a:t>
            </a:r>
            <a:r>
              <a:rPr lang="en-US" dirty="0" smtClean="0"/>
              <a:t> </a:t>
            </a:r>
            <a:r>
              <a:rPr lang="en-US" dirty="0" err="1" smtClean="0"/>
              <a:t>cần</a:t>
            </a:r>
            <a:r>
              <a:rPr lang="en-US" dirty="0" smtClean="0"/>
              <a:t> </a:t>
            </a:r>
            <a:r>
              <a:rPr lang="en-US" dirty="0" err="1" smtClean="0"/>
              <a:t>tuân</a:t>
            </a:r>
            <a:r>
              <a:rPr lang="en-US" dirty="0" smtClean="0"/>
              <a:t> </a:t>
            </a:r>
            <a:r>
              <a:rPr lang="en-US" dirty="0" err="1" smtClean="0"/>
              <a:t>thu</a:t>
            </a:r>
            <a:r>
              <a:rPr lang="en-US" dirty="0" smtClean="0"/>
              <a:t>̉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nguyên</a:t>
            </a:r>
            <a:r>
              <a:rPr lang="en-US" dirty="0" smtClean="0"/>
              <a:t> </a:t>
            </a:r>
            <a:r>
              <a:rPr lang="en-US" dirty="0" err="1" smtClean="0"/>
              <a:t>tắc</a:t>
            </a:r>
            <a:r>
              <a:rPr lang="en-US" dirty="0" smtClean="0"/>
              <a:t> </a:t>
            </a:r>
            <a:r>
              <a:rPr lang="en-US" dirty="0" err="1" smtClean="0"/>
              <a:t>nào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23.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liên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trách</a:t>
            </a:r>
            <a:r>
              <a:rPr lang="en-US" dirty="0" smtClean="0"/>
              <a:t> </a:t>
            </a:r>
            <a:r>
              <a:rPr lang="en-US" dirty="0" err="1" smtClean="0"/>
              <a:t>nhiệm</a:t>
            </a:r>
            <a:r>
              <a:rPr lang="en-US" dirty="0" smtClean="0"/>
              <a:t> </a:t>
            </a:r>
            <a:r>
              <a:rPr lang="en-US" dirty="0" err="1" smtClean="0"/>
              <a:t>gì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quá </a:t>
            </a:r>
            <a:r>
              <a:rPr lang="en-US" dirty="0" err="1" smtClean="0"/>
              <a:t>trình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 </a:t>
            </a:r>
            <a:r>
              <a:rPr lang="en-US" dirty="0" err="1" smtClean="0"/>
              <a:t>người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24. Có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cách</a:t>
            </a:r>
            <a:r>
              <a:rPr lang="en-US" dirty="0" smtClean="0"/>
              <a:t> </a:t>
            </a:r>
            <a:r>
              <a:rPr lang="en-US" dirty="0" err="1" smtClean="0"/>
              <a:t>tiếp</a:t>
            </a:r>
            <a:r>
              <a:rPr lang="en-US" dirty="0" smtClean="0"/>
              <a:t> </a:t>
            </a:r>
            <a:r>
              <a:rPr lang="en-US" dirty="0" err="1" smtClean="0"/>
              <a:t>cận</a:t>
            </a:r>
            <a:r>
              <a:rPr lang="en-US" dirty="0" smtClean="0"/>
              <a:t> </a:t>
            </a:r>
            <a:r>
              <a:rPr lang="en-US" dirty="0" err="1" smtClean="0"/>
              <a:t>nào</a:t>
            </a:r>
            <a:r>
              <a:rPr lang="en-US" dirty="0" smtClean="0"/>
              <a:t> </a:t>
            </a:r>
            <a:r>
              <a:rPr lang="en-US" dirty="0" err="1" smtClean="0"/>
              <a:t>với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25.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tác</a:t>
            </a:r>
            <a:r>
              <a:rPr lang="en-US" dirty="0" smtClean="0"/>
              <a:t> </a:t>
            </a:r>
            <a:r>
              <a:rPr lang="en-US" dirty="0" err="1" smtClean="0"/>
              <a:t>thi</a:t>
            </a:r>
            <a:r>
              <a:rPr lang="en-US" dirty="0" smtClean="0"/>
              <a:t> </a:t>
            </a:r>
            <a:r>
              <a:rPr lang="en-US" dirty="0" err="1" smtClean="0"/>
              <a:t>hành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r>
              <a:rPr lang="en-US" dirty="0" smtClean="0"/>
              <a:t> </a:t>
            </a:r>
            <a:r>
              <a:rPr lang="en-US" dirty="0" err="1" smtClean="0"/>
              <a:t>nên</a:t>
            </a:r>
            <a:r>
              <a:rPr lang="en-US" dirty="0" smtClean="0"/>
              <a:t> </a:t>
            </a:r>
            <a:r>
              <a:rPr lang="en-US" dirty="0" err="1" smtClean="0"/>
              <a:t>được</a:t>
            </a:r>
            <a:r>
              <a:rPr lang="en-US" dirty="0" smtClean="0"/>
              <a:t> </a:t>
            </a:r>
            <a:r>
              <a:rPr lang="en-US" dirty="0" err="1" smtClean="0"/>
              <a:t>tô</a:t>
            </a:r>
            <a:r>
              <a:rPr lang="en-US" dirty="0" smtClean="0"/>
              <a:t>̉ </a:t>
            </a:r>
            <a:r>
              <a:rPr lang="en-US" dirty="0" err="1" smtClean="0"/>
              <a:t>chức</a:t>
            </a:r>
            <a:r>
              <a:rPr lang="en-US" dirty="0" smtClean="0"/>
              <a:t> </a:t>
            </a:r>
            <a:r>
              <a:rPr lang="en-US" dirty="0" err="1" smtClean="0"/>
              <a:t>ra</a:t>
            </a:r>
            <a:r>
              <a:rPr lang="en-US" dirty="0" smtClean="0"/>
              <a:t> </a:t>
            </a:r>
            <a:r>
              <a:rPr lang="en-US" dirty="0" err="1" smtClean="0"/>
              <a:t>sao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r>
              <a:rPr lang="en-US" dirty="0" smtClean="0"/>
              <a:t>26. Có </a:t>
            </a:r>
            <a:r>
              <a:rPr lang="en-US" dirty="0" err="1" smtClean="0"/>
              <a:t>những</a:t>
            </a:r>
            <a:r>
              <a:rPr lang="en-US" dirty="0" smtClean="0"/>
              <a:t> </a:t>
            </a:r>
            <a:r>
              <a:rPr lang="en-US" dirty="0" err="1" smtClean="0"/>
              <a:t>hướng</a:t>
            </a:r>
            <a:r>
              <a:rPr lang="en-US" dirty="0" smtClean="0"/>
              <a:t> </a:t>
            </a:r>
            <a:r>
              <a:rPr lang="en-US" dirty="0" err="1" smtClean="0"/>
              <a:t>dẫn</a:t>
            </a:r>
            <a:r>
              <a:rPr lang="en-US" dirty="0" smtClean="0"/>
              <a:t> </a:t>
            </a:r>
            <a:r>
              <a:rPr lang="en-US" dirty="0" err="1" smtClean="0"/>
              <a:t>gi</a:t>
            </a:r>
            <a:r>
              <a:rPr lang="en-US" dirty="0" smtClean="0"/>
              <a:t>̀ </a:t>
            </a:r>
            <a:r>
              <a:rPr lang="en-US" dirty="0" err="1" smtClean="0"/>
              <a:t>đối</a:t>
            </a:r>
            <a:r>
              <a:rPr lang="en-US" dirty="0" smtClean="0"/>
              <a:t> </a:t>
            </a:r>
            <a:r>
              <a:rPr lang="en-US" dirty="0" err="1" smtClean="0"/>
              <a:t>với</a:t>
            </a:r>
            <a:r>
              <a:rPr lang="en-US" dirty="0" smtClean="0"/>
              <a:t> </a:t>
            </a:r>
            <a:r>
              <a:rPr lang="en-US" dirty="0" err="1" smtClean="0"/>
              <a:t>người</a:t>
            </a:r>
            <a:r>
              <a:rPr lang="en-US" dirty="0" smtClean="0"/>
              <a:t> </a:t>
            </a:r>
            <a:r>
              <a:rPr lang="en-US" dirty="0" err="1" smtClean="0"/>
              <a:t>phu</a:t>
            </a:r>
            <a:r>
              <a:rPr lang="en-US" dirty="0" smtClean="0"/>
              <a:t>̣ </a:t>
            </a:r>
            <a:r>
              <a:rPr lang="en-US" dirty="0" err="1" smtClean="0"/>
              <a:t>trách</a:t>
            </a:r>
            <a:r>
              <a:rPr lang="en-US" dirty="0" smtClean="0"/>
              <a:t> </a:t>
            </a:r>
            <a:r>
              <a:rPr lang="en-US" dirty="0" err="1" smtClean="0"/>
              <a:t>ky</a:t>
            </a:r>
            <a:r>
              <a:rPr lang="en-US" dirty="0" smtClean="0"/>
              <a:t>̉ </a:t>
            </a:r>
            <a:r>
              <a:rPr lang="en-US" dirty="0" err="1" smtClean="0"/>
              <a:t>luật</a:t>
            </a:r>
            <a:r>
              <a:rPr lang="en-US" dirty="0" smtClean="0"/>
              <a:t>?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Cấu</a:t>
            </a:r>
            <a:r>
              <a:rPr lang="en-US" dirty="0" smtClean="0"/>
              <a:t> </a:t>
            </a:r>
            <a:r>
              <a:rPr lang="en-US" dirty="0" err="1" smtClean="0"/>
              <a:t>trúc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học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1524000"/>
            <a:ext cx="853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Quan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hê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̣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Tranh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chấp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̀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giải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quyết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tranh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chấp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Hợp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đồng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̀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thỏa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ước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tập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thê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̉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Ky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̉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luật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lao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động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hê</a:t>
            </a:r>
            <a:r>
              <a:rPr lang="en-US" dirty="0" smtClean="0"/>
              <a:t>̣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err="1" smtClean="0">
                <a:solidFill>
                  <a:srgbClr val="009900"/>
                </a:solidFill>
              </a:rPr>
              <a:t>Khái</a:t>
            </a:r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err="1" smtClean="0">
                <a:solidFill>
                  <a:srgbClr val="009900"/>
                </a:solidFill>
              </a:rPr>
              <a:t>niệm</a:t>
            </a:r>
            <a:endParaRPr lang="en-US" dirty="0" smtClean="0">
              <a:solidFill>
                <a:srgbClr val="0099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 err="1" smtClean="0"/>
              <a:t>Chủ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QHLĐ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hệ</a:t>
            </a:r>
            <a:r>
              <a:rPr lang="en-US" dirty="0" smtClean="0"/>
              <a:t> </a:t>
            </a:r>
            <a:r>
              <a:rPr lang="en-US" dirty="0" err="1" smtClean="0"/>
              <a:t>quyền</a:t>
            </a:r>
            <a:r>
              <a:rPr lang="en-US" dirty="0" smtClean="0"/>
              <a:t>,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, </a:t>
            </a:r>
            <a:r>
              <a:rPr lang="en-US" dirty="0" err="1" smtClean="0"/>
              <a:t>quyền</a:t>
            </a:r>
            <a:r>
              <a:rPr lang="en-US" dirty="0" smtClean="0"/>
              <a:t> </a:t>
            </a:r>
            <a:r>
              <a:rPr lang="en-US" dirty="0" err="1" smtClean="0"/>
              <a:t>lợi</a:t>
            </a:r>
            <a:r>
              <a:rPr lang="en-US" dirty="0" smtClean="0"/>
              <a:t> </a:t>
            </a:r>
            <a:r>
              <a:rPr lang="en-US" dirty="0" err="1" smtClean="0"/>
              <a:t>giữa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tham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quá</a:t>
            </a:r>
            <a:r>
              <a:rPr lang="en-US" dirty="0" smtClean="0"/>
              <a:t> </a:t>
            </a:r>
            <a:r>
              <a:rPr lang="en-US" dirty="0" err="1" smtClean="0"/>
              <a:t>trình</a:t>
            </a:r>
            <a:r>
              <a:rPr lang="en-US" dirty="0" smtClean="0"/>
              <a:t>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Quan</a:t>
            </a:r>
            <a:r>
              <a:rPr lang="en-US" dirty="0" smtClean="0"/>
              <a:t> </a:t>
            </a:r>
            <a:r>
              <a:rPr lang="en-US" dirty="0" err="1" smtClean="0"/>
              <a:t>hê</a:t>
            </a:r>
            <a:r>
              <a:rPr lang="en-US" dirty="0" smtClean="0"/>
              <a:t>̣ </a:t>
            </a:r>
            <a:r>
              <a:rPr lang="en-US" dirty="0" err="1" smtClean="0"/>
              <a:t>lao</a:t>
            </a:r>
            <a:r>
              <a:rPr lang="en-US" dirty="0" smtClean="0"/>
              <a:t> </a:t>
            </a:r>
            <a:r>
              <a:rPr lang="en-US" dirty="0" err="1" smtClean="0"/>
              <a:t>động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err="1" smtClean="0"/>
              <a:t>Khái</a:t>
            </a:r>
            <a:r>
              <a:rPr lang="en-US" dirty="0" smtClean="0"/>
              <a:t> </a:t>
            </a:r>
            <a:r>
              <a:rPr lang="en-US" dirty="0" err="1" smtClean="0"/>
              <a:t>niệm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>
                <a:solidFill>
                  <a:srgbClr val="009900"/>
                </a:solidFill>
              </a:rPr>
              <a:t>Chủ</a:t>
            </a:r>
            <a:r>
              <a:rPr lang="en-US" dirty="0" smtClean="0">
                <a:solidFill>
                  <a:srgbClr val="009900"/>
                </a:solidFill>
              </a:rPr>
              <a:t> </a:t>
            </a:r>
            <a:r>
              <a:rPr lang="en-US" dirty="0" err="1" smtClean="0">
                <a:solidFill>
                  <a:srgbClr val="009900"/>
                </a:solidFill>
              </a:rPr>
              <a:t>thể</a:t>
            </a:r>
            <a:endParaRPr lang="en-US" dirty="0" smtClean="0">
              <a:solidFill>
                <a:srgbClr val="009900"/>
              </a:solidFill>
            </a:endParaRPr>
          </a:p>
          <a:p>
            <a:r>
              <a:rPr lang="en-US" dirty="0" smtClean="0"/>
              <a:t> </a:t>
            </a:r>
            <a:r>
              <a:rPr lang="en-US" dirty="0" err="1" smtClean="0"/>
              <a:t>Nội</a:t>
            </a:r>
            <a:r>
              <a:rPr lang="en-US" dirty="0" smtClean="0"/>
              <a:t> dung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3">
  <a:themeElements>
    <a:clrScheme name="master 16">
      <a:dk1>
        <a:srgbClr val="000000"/>
      </a:dk1>
      <a:lt1>
        <a:srgbClr val="FFFFFF"/>
      </a:lt1>
      <a:dk2>
        <a:srgbClr val="1C1C1C"/>
      </a:dk2>
      <a:lt2>
        <a:srgbClr val="4D4D4D"/>
      </a:lt2>
      <a:accent1>
        <a:srgbClr val="4D4D4D"/>
      </a:accent1>
      <a:accent2>
        <a:srgbClr val="DDDDDD"/>
      </a:accent2>
      <a:accent3>
        <a:srgbClr val="FFFFFF"/>
      </a:accent3>
      <a:accent4>
        <a:srgbClr val="000000"/>
      </a:accent4>
      <a:accent5>
        <a:srgbClr val="B2B2B2"/>
      </a:accent5>
      <a:accent6>
        <a:srgbClr val="C8C8C8"/>
      </a:accent6>
      <a:hlink>
        <a:srgbClr val="808080"/>
      </a:hlink>
      <a:folHlink>
        <a:srgbClr val="F8F8F8"/>
      </a:folHlink>
    </a:clrScheme>
    <a:fontScheme name="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003</Template>
  <TotalTime>1047</TotalTime>
  <Words>2813</Words>
  <Application>Microsoft Office PowerPoint</Application>
  <PresentationFormat>On-screen Show (4:3)</PresentationFormat>
  <Paragraphs>288</Paragraphs>
  <Slides>51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003</vt:lpstr>
      <vt:lpstr>Chương 9 Quan hệ lao động</vt:lpstr>
      <vt:lpstr>Mục đích của chương học</vt:lpstr>
      <vt:lpstr>Câu hỏi của chương học</vt:lpstr>
      <vt:lpstr>Câu hỏi của chương học (tiếp)</vt:lpstr>
      <vt:lpstr>Câu hỏi của chương học (tiếp)</vt:lpstr>
      <vt:lpstr>Cấu trúc của chương học</vt:lpstr>
      <vt:lpstr>Quan hệ lao động</vt:lpstr>
      <vt:lpstr>Khái niệm</vt:lpstr>
      <vt:lpstr>Quan hệ lao động</vt:lpstr>
      <vt:lpstr>Chủ thể</vt:lpstr>
      <vt:lpstr>Chủ sử dụng lao động</vt:lpstr>
      <vt:lpstr>Người lao động</vt:lpstr>
      <vt:lpstr>Nhà nước</vt:lpstr>
      <vt:lpstr>Quan hệ lao động</vt:lpstr>
      <vt:lpstr>Nội dung</vt:lpstr>
      <vt:lpstr>Cấu trúc của chương học</vt:lpstr>
      <vt:lpstr>Tranh chấp và giải quyết tranh chấp lao động</vt:lpstr>
      <vt:lpstr>Khái niệm</vt:lpstr>
      <vt:lpstr>Phân loại</vt:lpstr>
      <vt:lpstr> Hậu quả</vt:lpstr>
      <vt:lpstr>Phòng ngừa</vt:lpstr>
      <vt:lpstr>Nguyên nhân</vt:lpstr>
      <vt:lpstr>Phòng ngừa tranh chấp lao động</vt:lpstr>
      <vt:lpstr>Giải quyết tranh chấp lao động</vt:lpstr>
      <vt:lpstr>Ý nghĩa</vt:lpstr>
      <vt:lpstr>Nguyên tắc</vt:lpstr>
      <vt:lpstr>Trình tự</vt:lpstr>
      <vt:lpstr>Cấu trúc của chương học</vt:lpstr>
      <vt:lpstr>Hợp đồng lao động và thỏa ước lao động tập thể</vt:lpstr>
      <vt:lpstr>Hợp đồng lao động</vt:lpstr>
      <vt:lpstr>Khái niệm</vt:lpstr>
      <vt:lpstr>Phân loại</vt:lpstr>
      <vt:lpstr>Nội dung</vt:lpstr>
      <vt:lpstr>Ký và thực hiện</vt:lpstr>
      <vt:lpstr>Tạm hoãn và chấm dứt</vt:lpstr>
      <vt:lpstr> Thỏa ước lao động tập thể</vt:lpstr>
      <vt:lpstr>Khái niệm</vt:lpstr>
      <vt:lpstr>Phạm vi áp dụng</vt:lpstr>
      <vt:lpstr>Phân loại</vt:lpstr>
      <vt:lpstr>Nội dung</vt:lpstr>
      <vt:lpstr>Đại diện ký</vt:lpstr>
      <vt:lpstr>Hiệu lực</vt:lpstr>
      <vt:lpstr>Quá trình ký kết</vt:lpstr>
      <vt:lpstr>Chiến lược thỏa thuận</vt:lpstr>
      <vt:lpstr>Cấu trúc của chương học</vt:lpstr>
      <vt:lpstr>Kỷ luật lao động</vt:lpstr>
      <vt:lpstr>Khái niệm, nội dung, hình thức và nguyên nhân vi phạm kỷ luật lao động</vt:lpstr>
      <vt:lpstr>Nguyên tắc và trách nhiệm kỷ luật</vt:lpstr>
      <vt:lpstr>Quá trình kỷ luật và các hướng dẫn cho việc kỷ luật có kết quả</vt:lpstr>
      <vt:lpstr>Slide 50</vt:lpstr>
      <vt:lpstr>Slide 51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Nguyen Duc Kien</dc:creator>
  <cp:lastModifiedBy>Nguyen Duc Kien</cp:lastModifiedBy>
  <cp:revision>56</cp:revision>
  <dcterms:created xsi:type="dcterms:W3CDTF">2008-04-16T03:47:43Z</dcterms:created>
  <dcterms:modified xsi:type="dcterms:W3CDTF">2009-11-22T15:58:44Z</dcterms:modified>
</cp:coreProperties>
</file>